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/>
  </p:normalViewPr>
  <p:slideViewPr>
    <p:cSldViewPr snapToGrid="0">
      <p:cViewPr varScale="1">
        <p:scale>
          <a:sx n="75" d="100"/>
          <a:sy n="75" d="100"/>
        </p:scale>
        <p:origin x="5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8FB742-A513-4684-92B0-BE2FF3316C3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32486580-1CDD-4E51-AF99-FB7C72FF5AC3}">
      <dgm:prSet phldrT="[Text]"/>
      <dgm:spPr/>
      <dgm:t>
        <a:bodyPr/>
        <a:lstStyle/>
        <a:p>
          <a:r>
            <a:rPr lang="id-ID" dirty="0" smtClean="0"/>
            <a:t>Definisi Psikoterapi Individual</a:t>
          </a:r>
          <a:endParaRPr lang="en-US" dirty="0"/>
        </a:p>
      </dgm:t>
    </dgm:pt>
    <dgm:pt modelId="{0DEB3012-EEF3-4919-8371-7322F491D807}" type="parTrans" cxnId="{450DC21A-3187-4DD2-A637-D1467998AA47}">
      <dgm:prSet/>
      <dgm:spPr/>
      <dgm:t>
        <a:bodyPr/>
        <a:lstStyle/>
        <a:p>
          <a:endParaRPr lang="en-US"/>
        </a:p>
      </dgm:t>
    </dgm:pt>
    <dgm:pt modelId="{909E87FD-EFD4-44B9-AEED-C81C5B4569BF}" type="sibTrans" cxnId="{450DC21A-3187-4DD2-A637-D1467998AA47}">
      <dgm:prSet/>
      <dgm:spPr/>
      <dgm:t>
        <a:bodyPr/>
        <a:lstStyle/>
        <a:p>
          <a:endParaRPr lang="en-US"/>
        </a:p>
      </dgm:t>
    </dgm:pt>
    <dgm:pt modelId="{0BBE4121-5AD4-47EF-AF15-5FCEE9EF5D5D}">
      <dgm:prSet phldrT="[Text]"/>
      <dgm:spPr/>
      <dgm:t>
        <a:bodyPr/>
        <a:lstStyle/>
        <a:p>
          <a:r>
            <a:rPr lang="id-ID" dirty="0" smtClean="0"/>
            <a:t>Definisi Terapi Kelompok</a:t>
          </a:r>
          <a:endParaRPr lang="en-US" dirty="0"/>
        </a:p>
      </dgm:t>
    </dgm:pt>
    <dgm:pt modelId="{6CE59F97-8871-4C87-B993-FC2EDFFF3202}" type="parTrans" cxnId="{E4C33705-3787-4B27-9ABD-2BB3F968AAEE}">
      <dgm:prSet/>
      <dgm:spPr/>
      <dgm:t>
        <a:bodyPr/>
        <a:lstStyle/>
        <a:p>
          <a:endParaRPr lang="en-US"/>
        </a:p>
      </dgm:t>
    </dgm:pt>
    <dgm:pt modelId="{2B20136A-A480-4A92-A2D0-67EF163138A2}" type="sibTrans" cxnId="{E4C33705-3787-4B27-9ABD-2BB3F968AAEE}">
      <dgm:prSet/>
      <dgm:spPr/>
      <dgm:t>
        <a:bodyPr/>
        <a:lstStyle/>
        <a:p>
          <a:endParaRPr lang="en-US"/>
        </a:p>
      </dgm:t>
    </dgm:pt>
    <dgm:pt modelId="{ED725283-A232-4F50-ABF3-CD51DB57F0AD}">
      <dgm:prSet phldrT="[Text]"/>
      <dgm:spPr/>
      <dgm:t>
        <a:bodyPr/>
        <a:lstStyle/>
        <a:p>
          <a:r>
            <a:rPr lang="id-ID" dirty="0" smtClean="0"/>
            <a:t>Sejarah Terapi Kelompok</a:t>
          </a:r>
          <a:endParaRPr lang="en-US" dirty="0"/>
        </a:p>
      </dgm:t>
    </dgm:pt>
    <dgm:pt modelId="{97161C50-51F1-4B31-83A1-4FE935EC847B}" type="parTrans" cxnId="{00956A02-52AA-411F-8825-6A975A4AACF3}">
      <dgm:prSet/>
      <dgm:spPr/>
      <dgm:t>
        <a:bodyPr/>
        <a:lstStyle/>
        <a:p>
          <a:endParaRPr lang="en-US"/>
        </a:p>
      </dgm:t>
    </dgm:pt>
    <dgm:pt modelId="{521E8666-273C-4624-B039-98E5BCA0CD04}" type="sibTrans" cxnId="{00956A02-52AA-411F-8825-6A975A4AACF3}">
      <dgm:prSet/>
      <dgm:spPr/>
      <dgm:t>
        <a:bodyPr/>
        <a:lstStyle/>
        <a:p>
          <a:endParaRPr lang="en-US"/>
        </a:p>
      </dgm:t>
    </dgm:pt>
    <dgm:pt modelId="{7C45B521-2F51-445E-895C-30C3865B0031}" type="pres">
      <dgm:prSet presAssocID="{9D8FB742-A513-4684-92B0-BE2FF3316C30}" presName="CompostProcess" presStyleCnt="0">
        <dgm:presLayoutVars>
          <dgm:dir/>
          <dgm:resizeHandles val="exact"/>
        </dgm:presLayoutVars>
      </dgm:prSet>
      <dgm:spPr/>
    </dgm:pt>
    <dgm:pt modelId="{04BE0BCF-73FF-4F82-893A-6E1E4297C691}" type="pres">
      <dgm:prSet presAssocID="{9D8FB742-A513-4684-92B0-BE2FF3316C30}" presName="arrow" presStyleLbl="bgShp" presStyleIdx="0" presStyleCnt="1"/>
      <dgm:spPr/>
    </dgm:pt>
    <dgm:pt modelId="{5D0D6244-AB6A-4188-BD70-2ECEC59B86C1}" type="pres">
      <dgm:prSet presAssocID="{9D8FB742-A513-4684-92B0-BE2FF3316C30}" presName="linearProcess" presStyleCnt="0"/>
      <dgm:spPr/>
    </dgm:pt>
    <dgm:pt modelId="{758AFC74-871A-4DE8-A260-BE953CB3A66F}" type="pres">
      <dgm:prSet presAssocID="{32486580-1CDD-4E51-AF99-FB7C72FF5AC3}" presName="textNode" presStyleLbl="node1" presStyleIdx="0" presStyleCnt="3">
        <dgm:presLayoutVars>
          <dgm:bulletEnabled val="1"/>
        </dgm:presLayoutVars>
      </dgm:prSet>
      <dgm:spPr/>
    </dgm:pt>
    <dgm:pt modelId="{4B238D7C-DC59-4D5E-8466-C39959017475}" type="pres">
      <dgm:prSet presAssocID="{909E87FD-EFD4-44B9-AEED-C81C5B4569BF}" presName="sibTrans" presStyleCnt="0"/>
      <dgm:spPr/>
    </dgm:pt>
    <dgm:pt modelId="{CA6A632E-A445-45CC-A39F-F2C0A2783ED6}" type="pres">
      <dgm:prSet presAssocID="{0BBE4121-5AD4-47EF-AF15-5FCEE9EF5D5D}" presName="textNode" presStyleLbl="node1" presStyleIdx="1" presStyleCnt="3">
        <dgm:presLayoutVars>
          <dgm:bulletEnabled val="1"/>
        </dgm:presLayoutVars>
      </dgm:prSet>
      <dgm:spPr/>
    </dgm:pt>
    <dgm:pt modelId="{69CC2C6B-BF0E-4178-BE9F-B77F9475ED09}" type="pres">
      <dgm:prSet presAssocID="{2B20136A-A480-4A92-A2D0-67EF163138A2}" presName="sibTrans" presStyleCnt="0"/>
      <dgm:spPr/>
    </dgm:pt>
    <dgm:pt modelId="{B71C7854-12C7-431D-9CB3-13188052B8C6}" type="pres">
      <dgm:prSet presAssocID="{ED725283-A232-4F50-ABF3-CD51DB57F0AD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E4C33705-3787-4B27-9ABD-2BB3F968AAEE}" srcId="{9D8FB742-A513-4684-92B0-BE2FF3316C30}" destId="{0BBE4121-5AD4-47EF-AF15-5FCEE9EF5D5D}" srcOrd="1" destOrd="0" parTransId="{6CE59F97-8871-4C87-B993-FC2EDFFF3202}" sibTransId="{2B20136A-A480-4A92-A2D0-67EF163138A2}"/>
    <dgm:cxn modelId="{450DC21A-3187-4DD2-A637-D1467998AA47}" srcId="{9D8FB742-A513-4684-92B0-BE2FF3316C30}" destId="{32486580-1CDD-4E51-AF99-FB7C72FF5AC3}" srcOrd="0" destOrd="0" parTransId="{0DEB3012-EEF3-4919-8371-7322F491D807}" sibTransId="{909E87FD-EFD4-44B9-AEED-C81C5B4569BF}"/>
    <dgm:cxn modelId="{00956A02-52AA-411F-8825-6A975A4AACF3}" srcId="{9D8FB742-A513-4684-92B0-BE2FF3316C30}" destId="{ED725283-A232-4F50-ABF3-CD51DB57F0AD}" srcOrd="2" destOrd="0" parTransId="{97161C50-51F1-4B31-83A1-4FE935EC847B}" sibTransId="{521E8666-273C-4624-B039-98E5BCA0CD04}"/>
    <dgm:cxn modelId="{4F98106F-B21B-49E0-8DB9-0FA5D7BB9B17}" type="presOf" srcId="{0BBE4121-5AD4-47EF-AF15-5FCEE9EF5D5D}" destId="{CA6A632E-A445-45CC-A39F-F2C0A2783ED6}" srcOrd="0" destOrd="0" presId="urn:microsoft.com/office/officeart/2005/8/layout/hProcess9"/>
    <dgm:cxn modelId="{31F32417-281D-480A-94B9-2F956E12DFB6}" type="presOf" srcId="{32486580-1CDD-4E51-AF99-FB7C72FF5AC3}" destId="{758AFC74-871A-4DE8-A260-BE953CB3A66F}" srcOrd="0" destOrd="0" presId="urn:microsoft.com/office/officeart/2005/8/layout/hProcess9"/>
    <dgm:cxn modelId="{E0EE3563-06FD-4A8B-ACD8-7E2BFACE4591}" type="presOf" srcId="{ED725283-A232-4F50-ABF3-CD51DB57F0AD}" destId="{B71C7854-12C7-431D-9CB3-13188052B8C6}" srcOrd="0" destOrd="0" presId="urn:microsoft.com/office/officeart/2005/8/layout/hProcess9"/>
    <dgm:cxn modelId="{957EA77E-734B-483B-B3A8-096B764A796D}" type="presOf" srcId="{9D8FB742-A513-4684-92B0-BE2FF3316C30}" destId="{7C45B521-2F51-445E-895C-30C3865B0031}" srcOrd="0" destOrd="0" presId="urn:microsoft.com/office/officeart/2005/8/layout/hProcess9"/>
    <dgm:cxn modelId="{A1F5B8F3-75A7-4550-BD4C-4F834B69339C}" type="presParOf" srcId="{7C45B521-2F51-445E-895C-30C3865B0031}" destId="{04BE0BCF-73FF-4F82-893A-6E1E4297C691}" srcOrd="0" destOrd="0" presId="urn:microsoft.com/office/officeart/2005/8/layout/hProcess9"/>
    <dgm:cxn modelId="{A4301C73-3C4E-4427-91E8-74B616A25D72}" type="presParOf" srcId="{7C45B521-2F51-445E-895C-30C3865B0031}" destId="{5D0D6244-AB6A-4188-BD70-2ECEC59B86C1}" srcOrd="1" destOrd="0" presId="urn:microsoft.com/office/officeart/2005/8/layout/hProcess9"/>
    <dgm:cxn modelId="{87FC6434-75AC-4E5F-984A-DD727EA19CE3}" type="presParOf" srcId="{5D0D6244-AB6A-4188-BD70-2ECEC59B86C1}" destId="{758AFC74-871A-4DE8-A260-BE953CB3A66F}" srcOrd="0" destOrd="0" presId="urn:microsoft.com/office/officeart/2005/8/layout/hProcess9"/>
    <dgm:cxn modelId="{7A5B2CDD-663C-4600-961C-84A3F6787669}" type="presParOf" srcId="{5D0D6244-AB6A-4188-BD70-2ECEC59B86C1}" destId="{4B238D7C-DC59-4D5E-8466-C39959017475}" srcOrd="1" destOrd="0" presId="urn:microsoft.com/office/officeart/2005/8/layout/hProcess9"/>
    <dgm:cxn modelId="{26EE2396-9158-47A8-8E6A-353448FB5B66}" type="presParOf" srcId="{5D0D6244-AB6A-4188-BD70-2ECEC59B86C1}" destId="{CA6A632E-A445-45CC-A39F-F2C0A2783ED6}" srcOrd="2" destOrd="0" presId="urn:microsoft.com/office/officeart/2005/8/layout/hProcess9"/>
    <dgm:cxn modelId="{CE33F920-9626-4FF5-93EF-31E3C73BA55F}" type="presParOf" srcId="{5D0D6244-AB6A-4188-BD70-2ECEC59B86C1}" destId="{69CC2C6B-BF0E-4178-BE9F-B77F9475ED09}" srcOrd="3" destOrd="0" presId="urn:microsoft.com/office/officeart/2005/8/layout/hProcess9"/>
    <dgm:cxn modelId="{46AB8BA3-D302-4820-939D-C8F1066EBEB2}" type="presParOf" srcId="{5D0D6244-AB6A-4188-BD70-2ECEC59B86C1}" destId="{B71C7854-12C7-431D-9CB3-13188052B8C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4076AF-2BC0-4659-A5AF-6A7AD59650A4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B8FA5C11-B6DB-4B45-8970-B216EDE85A57}">
      <dgm:prSet phldrT="[Text]" custT="1"/>
      <dgm:spPr/>
      <dgm:t>
        <a:bodyPr/>
        <a:lstStyle/>
        <a:p>
          <a:pPr algn="ctr"/>
          <a:r>
            <a:rPr lang="id-ID" sz="2400" dirty="0" smtClean="0">
              <a:solidFill>
                <a:schemeClr val="tx1"/>
              </a:solidFill>
            </a:rPr>
            <a:t>APA(2023)</a:t>
          </a:r>
          <a:endParaRPr lang="en-US" sz="2400" dirty="0">
            <a:solidFill>
              <a:schemeClr val="tx1"/>
            </a:solidFill>
          </a:endParaRPr>
        </a:p>
      </dgm:t>
    </dgm:pt>
    <dgm:pt modelId="{80CEA8C8-C0AC-4C73-9FE0-762852D47B31}" type="parTrans" cxnId="{DBDD6A75-1205-42CE-9E35-27C4F7688164}">
      <dgm:prSet/>
      <dgm:spPr/>
      <dgm:t>
        <a:bodyPr/>
        <a:lstStyle/>
        <a:p>
          <a:endParaRPr lang="en-US"/>
        </a:p>
      </dgm:t>
    </dgm:pt>
    <dgm:pt modelId="{1110B2C9-F5B2-40F4-BDFF-1198B0BB6B15}" type="sibTrans" cxnId="{DBDD6A75-1205-42CE-9E35-27C4F7688164}">
      <dgm:prSet/>
      <dgm:spPr/>
      <dgm:t>
        <a:bodyPr/>
        <a:lstStyle/>
        <a:p>
          <a:endParaRPr lang="en-US"/>
        </a:p>
      </dgm:t>
    </dgm:pt>
    <dgm:pt modelId="{0DD3F5B2-8634-4C16-847C-069100A4C38C}">
      <dgm:prSet phldrT="[Text]" custT="1"/>
      <dgm:spPr/>
      <dgm:t>
        <a:bodyPr/>
        <a:lstStyle/>
        <a:p>
          <a:r>
            <a:rPr lang="id-ID" sz="2400" dirty="0" smtClean="0">
              <a:solidFill>
                <a:srgbClr val="FFFF00"/>
              </a:solidFill>
            </a:rPr>
            <a:t>Wampold &amp; Imel (2019)</a:t>
          </a:r>
          <a:endParaRPr lang="en-US" sz="2400" dirty="0">
            <a:solidFill>
              <a:srgbClr val="FFFF00"/>
            </a:solidFill>
          </a:endParaRPr>
        </a:p>
      </dgm:t>
    </dgm:pt>
    <dgm:pt modelId="{612BEA77-B349-469C-8022-BD251A6E8349}" type="parTrans" cxnId="{BD310F36-AD07-4D71-9B03-2260FFE727B9}">
      <dgm:prSet/>
      <dgm:spPr/>
      <dgm:t>
        <a:bodyPr/>
        <a:lstStyle/>
        <a:p>
          <a:endParaRPr lang="en-US"/>
        </a:p>
      </dgm:t>
    </dgm:pt>
    <dgm:pt modelId="{469470A7-BD29-4B91-AC97-8692E03255AE}" type="sibTrans" cxnId="{BD310F36-AD07-4D71-9B03-2260FFE727B9}">
      <dgm:prSet/>
      <dgm:spPr/>
      <dgm:t>
        <a:bodyPr/>
        <a:lstStyle/>
        <a:p>
          <a:endParaRPr lang="en-US"/>
        </a:p>
      </dgm:t>
    </dgm:pt>
    <dgm:pt modelId="{3798F490-C10D-494C-8576-C6C6D65492DC}">
      <dgm:prSet phldrT="[Text]" custT="1"/>
      <dgm:spPr/>
      <dgm:t>
        <a:bodyPr/>
        <a:lstStyle/>
        <a:p>
          <a:r>
            <a:rPr lang="id-ID" sz="2400" dirty="0" smtClean="0">
              <a:solidFill>
                <a:srgbClr val="FF0000"/>
              </a:solidFill>
            </a:rPr>
            <a:t>Norcross (2012)</a:t>
          </a:r>
          <a:endParaRPr lang="en-US" sz="2400" dirty="0">
            <a:solidFill>
              <a:srgbClr val="FF0000"/>
            </a:solidFill>
          </a:endParaRPr>
        </a:p>
      </dgm:t>
    </dgm:pt>
    <dgm:pt modelId="{670A074C-B76D-4BDD-8BCE-AB769984282D}" type="parTrans" cxnId="{6E7AD8BC-D550-42CF-A2F9-C8C697CF1CE6}">
      <dgm:prSet/>
      <dgm:spPr/>
      <dgm:t>
        <a:bodyPr/>
        <a:lstStyle/>
        <a:p>
          <a:endParaRPr lang="en-US"/>
        </a:p>
      </dgm:t>
    </dgm:pt>
    <dgm:pt modelId="{0FE991B4-1A1C-4889-BD84-F8DCB2AAD669}" type="sibTrans" cxnId="{6E7AD8BC-D550-42CF-A2F9-C8C697CF1CE6}">
      <dgm:prSet/>
      <dgm:spPr/>
      <dgm:t>
        <a:bodyPr/>
        <a:lstStyle/>
        <a:p>
          <a:endParaRPr lang="en-US"/>
        </a:p>
      </dgm:t>
    </dgm:pt>
    <dgm:pt modelId="{6A2415E1-D848-413C-963C-19F5EBB7CC22}" type="pres">
      <dgm:prSet presAssocID="{AD4076AF-2BC0-4659-A5AF-6A7AD59650A4}" presName="arrowDiagram" presStyleCnt="0">
        <dgm:presLayoutVars>
          <dgm:chMax val="5"/>
          <dgm:dir/>
          <dgm:resizeHandles val="exact"/>
        </dgm:presLayoutVars>
      </dgm:prSet>
      <dgm:spPr/>
    </dgm:pt>
    <dgm:pt modelId="{69CF8E18-CB86-4283-B65D-5B458B8D8401}" type="pres">
      <dgm:prSet presAssocID="{AD4076AF-2BC0-4659-A5AF-6A7AD59650A4}" presName="arrow" presStyleLbl="bgShp" presStyleIdx="0" presStyleCnt="1"/>
      <dgm:spPr/>
    </dgm:pt>
    <dgm:pt modelId="{D91B3B5E-80FB-48C4-97F6-386C2574FB8E}" type="pres">
      <dgm:prSet presAssocID="{AD4076AF-2BC0-4659-A5AF-6A7AD59650A4}" presName="arrowDiagram3" presStyleCnt="0"/>
      <dgm:spPr/>
    </dgm:pt>
    <dgm:pt modelId="{09A2DBB9-2AC7-4CF0-813C-8B2E1075D3DA}" type="pres">
      <dgm:prSet presAssocID="{B8FA5C11-B6DB-4B45-8970-B216EDE85A57}" presName="bullet3a" presStyleLbl="node1" presStyleIdx="0" presStyleCnt="3"/>
      <dgm:spPr/>
    </dgm:pt>
    <dgm:pt modelId="{48698BDE-75C9-4FF2-A9AA-57CFBB4832F7}" type="pres">
      <dgm:prSet presAssocID="{B8FA5C11-B6DB-4B45-8970-B216EDE85A57}" presName="textBox3a" presStyleLbl="revTx" presStyleIdx="0" presStyleCnt="3" custScaleX="114204" custScaleY="45506" custLinFactNeighborX="6772" custLinFactNeighborY="-152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429A0F-6776-4F26-85C5-D0BEC19E6E83}" type="pres">
      <dgm:prSet presAssocID="{0DD3F5B2-8634-4C16-847C-069100A4C38C}" presName="bullet3b" presStyleLbl="node1" presStyleIdx="1" presStyleCnt="3"/>
      <dgm:spPr/>
    </dgm:pt>
    <dgm:pt modelId="{17A709B9-0432-43A4-AC3F-F2DB0EA97E3A}" type="pres">
      <dgm:prSet presAssocID="{0DD3F5B2-8634-4C16-847C-069100A4C38C}" presName="textBox3b" presStyleLbl="revTx" presStyleIdx="1" presStyleCnt="3" custScaleX="167653" custScaleY="34304" custLinFactNeighborX="53418" custLinFactNeighborY="-220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EC084C-1D3A-45D1-A4B8-397DB9B3A29B}" type="pres">
      <dgm:prSet presAssocID="{3798F490-C10D-494C-8576-C6C6D65492DC}" presName="bullet3c" presStyleLbl="node1" presStyleIdx="2" presStyleCnt="3"/>
      <dgm:spPr/>
    </dgm:pt>
    <dgm:pt modelId="{40765DB5-F9B8-4249-B3D0-3906A3A286A2}" type="pres">
      <dgm:prSet presAssocID="{3798F490-C10D-494C-8576-C6C6D65492DC}" presName="textBox3c" presStyleLbl="revTx" presStyleIdx="2" presStyleCnt="3" custScaleX="175058" custScaleY="18627" custLinFactNeighborX="45693" custLinFactNeighborY="-435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7AD8BC-D550-42CF-A2F9-C8C697CF1CE6}" srcId="{AD4076AF-2BC0-4659-A5AF-6A7AD59650A4}" destId="{3798F490-C10D-494C-8576-C6C6D65492DC}" srcOrd="2" destOrd="0" parTransId="{670A074C-B76D-4BDD-8BCE-AB769984282D}" sibTransId="{0FE991B4-1A1C-4889-BD84-F8DCB2AAD669}"/>
    <dgm:cxn modelId="{190CC0D1-190A-4883-8A17-520EF45775E7}" type="presOf" srcId="{B8FA5C11-B6DB-4B45-8970-B216EDE85A57}" destId="{48698BDE-75C9-4FF2-A9AA-57CFBB4832F7}" srcOrd="0" destOrd="0" presId="urn:microsoft.com/office/officeart/2005/8/layout/arrow2"/>
    <dgm:cxn modelId="{9AFA506E-38F6-4DCE-B65A-2164FC61EA62}" type="presOf" srcId="{AD4076AF-2BC0-4659-A5AF-6A7AD59650A4}" destId="{6A2415E1-D848-413C-963C-19F5EBB7CC22}" srcOrd="0" destOrd="0" presId="urn:microsoft.com/office/officeart/2005/8/layout/arrow2"/>
    <dgm:cxn modelId="{AF4AAC87-858B-4AC9-B12D-80A8DD67E73A}" type="presOf" srcId="{0DD3F5B2-8634-4C16-847C-069100A4C38C}" destId="{17A709B9-0432-43A4-AC3F-F2DB0EA97E3A}" srcOrd="0" destOrd="0" presId="urn:microsoft.com/office/officeart/2005/8/layout/arrow2"/>
    <dgm:cxn modelId="{DBDD6A75-1205-42CE-9E35-27C4F7688164}" srcId="{AD4076AF-2BC0-4659-A5AF-6A7AD59650A4}" destId="{B8FA5C11-B6DB-4B45-8970-B216EDE85A57}" srcOrd="0" destOrd="0" parTransId="{80CEA8C8-C0AC-4C73-9FE0-762852D47B31}" sibTransId="{1110B2C9-F5B2-40F4-BDFF-1198B0BB6B15}"/>
    <dgm:cxn modelId="{BE7698B7-D6DB-4B31-86FF-5E81DF768590}" type="presOf" srcId="{3798F490-C10D-494C-8576-C6C6D65492DC}" destId="{40765DB5-F9B8-4249-B3D0-3906A3A286A2}" srcOrd="0" destOrd="0" presId="urn:microsoft.com/office/officeart/2005/8/layout/arrow2"/>
    <dgm:cxn modelId="{BD310F36-AD07-4D71-9B03-2260FFE727B9}" srcId="{AD4076AF-2BC0-4659-A5AF-6A7AD59650A4}" destId="{0DD3F5B2-8634-4C16-847C-069100A4C38C}" srcOrd="1" destOrd="0" parTransId="{612BEA77-B349-469C-8022-BD251A6E8349}" sibTransId="{469470A7-BD29-4B91-AC97-8692E03255AE}"/>
    <dgm:cxn modelId="{A285A430-2261-40C0-8A50-CB59801666CF}" type="presParOf" srcId="{6A2415E1-D848-413C-963C-19F5EBB7CC22}" destId="{69CF8E18-CB86-4283-B65D-5B458B8D8401}" srcOrd="0" destOrd="0" presId="urn:microsoft.com/office/officeart/2005/8/layout/arrow2"/>
    <dgm:cxn modelId="{6D6EF6FE-37F6-4043-BBFB-B5E0CC8D7DBB}" type="presParOf" srcId="{6A2415E1-D848-413C-963C-19F5EBB7CC22}" destId="{D91B3B5E-80FB-48C4-97F6-386C2574FB8E}" srcOrd="1" destOrd="0" presId="urn:microsoft.com/office/officeart/2005/8/layout/arrow2"/>
    <dgm:cxn modelId="{E82DE14F-6DDC-4B13-9161-300BB9A5E8B1}" type="presParOf" srcId="{D91B3B5E-80FB-48C4-97F6-386C2574FB8E}" destId="{09A2DBB9-2AC7-4CF0-813C-8B2E1075D3DA}" srcOrd="0" destOrd="0" presId="urn:microsoft.com/office/officeart/2005/8/layout/arrow2"/>
    <dgm:cxn modelId="{78BF4DB2-B806-4294-8FC3-A566E0B6CA61}" type="presParOf" srcId="{D91B3B5E-80FB-48C4-97F6-386C2574FB8E}" destId="{48698BDE-75C9-4FF2-A9AA-57CFBB4832F7}" srcOrd="1" destOrd="0" presId="urn:microsoft.com/office/officeart/2005/8/layout/arrow2"/>
    <dgm:cxn modelId="{ECCB36D7-6635-4C83-99B0-BF51E6BA506A}" type="presParOf" srcId="{D91B3B5E-80FB-48C4-97F6-386C2574FB8E}" destId="{DD429A0F-6776-4F26-85C5-D0BEC19E6E83}" srcOrd="2" destOrd="0" presId="urn:microsoft.com/office/officeart/2005/8/layout/arrow2"/>
    <dgm:cxn modelId="{8D373EF5-9450-43A9-BFF1-A35BFF28BD31}" type="presParOf" srcId="{D91B3B5E-80FB-48C4-97F6-386C2574FB8E}" destId="{17A709B9-0432-43A4-AC3F-F2DB0EA97E3A}" srcOrd="3" destOrd="0" presId="urn:microsoft.com/office/officeart/2005/8/layout/arrow2"/>
    <dgm:cxn modelId="{0B2CD46F-CB63-47CD-8DFC-DABD563470FA}" type="presParOf" srcId="{D91B3B5E-80FB-48C4-97F6-386C2574FB8E}" destId="{F5EC084C-1D3A-45D1-A4B8-397DB9B3A29B}" srcOrd="4" destOrd="0" presId="urn:microsoft.com/office/officeart/2005/8/layout/arrow2"/>
    <dgm:cxn modelId="{427D1BE5-80AB-4ABA-AA96-D07E24111E61}" type="presParOf" srcId="{D91B3B5E-80FB-48C4-97F6-386C2574FB8E}" destId="{40765DB5-F9B8-4249-B3D0-3906A3A286A2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89C1C1-A2CB-4D9D-B5C0-6DCBFAC28D68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4FD1630-EB84-4233-8D3A-5BD4C9B4A12E}">
      <dgm:prSet phldrT="[Text]" custT="1"/>
      <dgm:spPr/>
      <dgm:t>
        <a:bodyPr/>
        <a:lstStyle/>
        <a:p>
          <a:r>
            <a:rPr lang="id-ID" sz="2400" dirty="0" smtClean="0"/>
            <a:t>Hubungan  Profesional</a:t>
          </a:r>
          <a:endParaRPr lang="en-US" sz="2400" dirty="0"/>
        </a:p>
      </dgm:t>
    </dgm:pt>
    <dgm:pt modelId="{DB7FF921-D5AD-4D35-B691-08070A2610C2}" type="parTrans" cxnId="{4FBDC89C-166F-47A6-B63E-D22EFD6F27A0}">
      <dgm:prSet/>
      <dgm:spPr/>
      <dgm:t>
        <a:bodyPr/>
        <a:lstStyle/>
        <a:p>
          <a:endParaRPr lang="en-US"/>
        </a:p>
      </dgm:t>
    </dgm:pt>
    <dgm:pt modelId="{E7A81757-F31D-46EB-B4AA-530662087D60}" type="sibTrans" cxnId="{4FBDC89C-166F-47A6-B63E-D22EFD6F27A0}">
      <dgm:prSet/>
      <dgm:spPr/>
      <dgm:t>
        <a:bodyPr/>
        <a:lstStyle/>
        <a:p>
          <a:endParaRPr lang="en-US"/>
        </a:p>
      </dgm:t>
    </dgm:pt>
    <dgm:pt modelId="{49D90A97-FB21-4F91-AD0B-CC8F443B8690}">
      <dgm:prSet phldrT="[Text]" custT="1"/>
      <dgm:spPr/>
      <dgm:t>
        <a:bodyPr/>
        <a:lstStyle/>
        <a:p>
          <a:r>
            <a:rPr lang="id-ID" sz="2400" dirty="0" smtClean="0"/>
            <a:t>Bersifat Interpersonal</a:t>
          </a:r>
          <a:endParaRPr lang="en-US" sz="2400" dirty="0"/>
        </a:p>
      </dgm:t>
    </dgm:pt>
    <dgm:pt modelId="{CA045059-6476-4BA7-BA41-75F0E59692D3}" type="parTrans" cxnId="{E4EC7AF0-9016-459A-B064-43105BB462C1}">
      <dgm:prSet/>
      <dgm:spPr/>
      <dgm:t>
        <a:bodyPr/>
        <a:lstStyle/>
        <a:p>
          <a:endParaRPr lang="en-US"/>
        </a:p>
      </dgm:t>
    </dgm:pt>
    <dgm:pt modelId="{D8176A98-9C50-4113-90D3-187916C65B10}" type="sibTrans" cxnId="{E4EC7AF0-9016-459A-B064-43105BB462C1}">
      <dgm:prSet/>
      <dgm:spPr/>
      <dgm:t>
        <a:bodyPr/>
        <a:lstStyle/>
        <a:p>
          <a:endParaRPr lang="en-US"/>
        </a:p>
      </dgm:t>
    </dgm:pt>
    <dgm:pt modelId="{392CD0BF-B7F3-4368-9A3A-19EFC920E6AF}">
      <dgm:prSet phldrT="[Text]" custT="1"/>
      <dgm:spPr/>
      <dgm:t>
        <a:bodyPr/>
        <a:lstStyle/>
        <a:p>
          <a:r>
            <a:rPr lang="id-ID" sz="2400" dirty="0" smtClean="0"/>
            <a:t>Berbasis Psikologi</a:t>
          </a:r>
          <a:endParaRPr lang="en-US" sz="2400" dirty="0"/>
        </a:p>
      </dgm:t>
    </dgm:pt>
    <dgm:pt modelId="{7DBB4903-C588-493F-8F56-776A4E78FDD4}" type="parTrans" cxnId="{EBC7BE80-8F4C-497A-AC54-0ADE7A607CBF}">
      <dgm:prSet/>
      <dgm:spPr/>
      <dgm:t>
        <a:bodyPr/>
        <a:lstStyle/>
        <a:p>
          <a:endParaRPr lang="en-US"/>
        </a:p>
      </dgm:t>
    </dgm:pt>
    <dgm:pt modelId="{216D65E7-AD8A-4861-B015-DE30E3B73FC9}" type="sibTrans" cxnId="{EBC7BE80-8F4C-497A-AC54-0ADE7A607CBF}">
      <dgm:prSet/>
      <dgm:spPr/>
      <dgm:t>
        <a:bodyPr/>
        <a:lstStyle/>
        <a:p>
          <a:endParaRPr lang="en-US"/>
        </a:p>
      </dgm:t>
    </dgm:pt>
    <dgm:pt modelId="{C7DA4862-E8A5-4E98-A9FB-6BE20EEB39AA}">
      <dgm:prSet phldrT="[Text]" custT="1"/>
      <dgm:spPr/>
      <dgm:t>
        <a:bodyPr/>
        <a:lstStyle/>
        <a:p>
          <a:r>
            <a:rPr lang="id-ID" sz="2400" dirty="0" smtClean="0"/>
            <a:t>Terarah</a:t>
          </a:r>
          <a:endParaRPr lang="en-US" sz="2400" dirty="0"/>
        </a:p>
      </dgm:t>
    </dgm:pt>
    <dgm:pt modelId="{313795E6-9FFE-421B-BAED-56B30F770FE7}" type="parTrans" cxnId="{D6B2DFE8-5F7F-4371-8DE5-FBA6CA445C83}">
      <dgm:prSet/>
      <dgm:spPr/>
      <dgm:t>
        <a:bodyPr/>
        <a:lstStyle/>
        <a:p>
          <a:endParaRPr lang="en-US"/>
        </a:p>
      </dgm:t>
    </dgm:pt>
    <dgm:pt modelId="{C2181DC1-9145-43BD-8179-DDE3C173C4A1}" type="sibTrans" cxnId="{D6B2DFE8-5F7F-4371-8DE5-FBA6CA445C83}">
      <dgm:prSet/>
      <dgm:spPr/>
      <dgm:t>
        <a:bodyPr/>
        <a:lstStyle/>
        <a:p>
          <a:endParaRPr lang="en-US"/>
        </a:p>
      </dgm:t>
    </dgm:pt>
    <dgm:pt modelId="{0E63D088-6784-46BB-A492-93AD06FB9C4E}">
      <dgm:prSet phldrT="[Text]" custT="1"/>
      <dgm:spPr/>
      <dgm:t>
        <a:bodyPr/>
        <a:lstStyle/>
        <a:p>
          <a:r>
            <a:rPr lang="id-ID" sz="2400" dirty="0" smtClean="0"/>
            <a:t>Kompetensi</a:t>
          </a:r>
          <a:endParaRPr lang="en-US" sz="2400" dirty="0"/>
        </a:p>
      </dgm:t>
    </dgm:pt>
    <dgm:pt modelId="{2E54D91D-BD6F-487E-8223-9115A86D2481}" type="parTrans" cxnId="{896BED31-743E-474A-B7E6-402FDDC05360}">
      <dgm:prSet/>
      <dgm:spPr/>
      <dgm:t>
        <a:bodyPr/>
        <a:lstStyle/>
        <a:p>
          <a:endParaRPr lang="en-US"/>
        </a:p>
      </dgm:t>
    </dgm:pt>
    <dgm:pt modelId="{5BCF2373-05C8-4982-96EE-C81E4817B268}" type="sibTrans" cxnId="{896BED31-743E-474A-B7E6-402FDDC05360}">
      <dgm:prSet/>
      <dgm:spPr/>
      <dgm:t>
        <a:bodyPr/>
        <a:lstStyle/>
        <a:p>
          <a:endParaRPr lang="en-US"/>
        </a:p>
      </dgm:t>
    </dgm:pt>
    <dgm:pt modelId="{5B0D70FC-2CB7-4EF6-9C22-A8B6B68C7D87}">
      <dgm:prSet phldrT="[Text]" custT="1"/>
      <dgm:spPr/>
      <dgm:t>
        <a:bodyPr/>
        <a:lstStyle/>
        <a:p>
          <a:r>
            <a:rPr lang="id-ID" sz="2400" dirty="0" smtClean="0"/>
            <a:t>Individualisasi</a:t>
          </a:r>
          <a:endParaRPr lang="en-US" sz="2400" dirty="0"/>
        </a:p>
      </dgm:t>
    </dgm:pt>
    <dgm:pt modelId="{7A95D978-DDBB-4E33-AF18-014985A478D6}" type="parTrans" cxnId="{02E04773-A8DC-4C51-B864-8DA46B367596}">
      <dgm:prSet/>
      <dgm:spPr/>
      <dgm:t>
        <a:bodyPr/>
        <a:lstStyle/>
        <a:p>
          <a:endParaRPr lang="en-US"/>
        </a:p>
      </dgm:t>
    </dgm:pt>
    <dgm:pt modelId="{03A7C805-BD6D-439D-A7FB-FEFA4F7FED13}" type="sibTrans" cxnId="{02E04773-A8DC-4C51-B864-8DA46B367596}">
      <dgm:prSet/>
      <dgm:spPr/>
      <dgm:t>
        <a:bodyPr/>
        <a:lstStyle/>
        <a:p>
          <a:endParaRPr lang="en-US"/>
        </a:p>
      </dgm:t>
    </dgm:pt>
    <dgm:pt modelId="{D516E5F0-EF16-4D4A-A46C-E379E4EC47B0}">
      <dgm:prSet phldrT="[Text]" custT="1"/>
      <dgm:spPr/>
      <dgm:t>
        <a:bodyPr/>
        <a:lstStyle/>
        <a:p>
          <a:r>
            <a:rPr lang="id-ID" sz="2400" dirty="0" smtClean="0"/>
            <a:t>Perubahan</a:t>
          </a:r>
          <a:endParaRPr lang="en-US" sz="2400" dirty="0"/>
        </a:p>
      </dgm:t>
    </dgm:pt>
    <dgm:pt modelId="{FDA82648-5CE0-4F7D-BFF5-936F8926873A}" type="parTrans" cxnId="{0E33298F-9C5F-4550-97C5-67973B819426}">
      <dgm:prSet/>
      <dgm:spPr/>
      <dgm:t>
        <a:bodyPr/>
        <a:lstStyle/>
        <a:p>
          <a:endParaRPr lang="en-US"/>
        </a:p>
      </dgm:t>
    </dgm:pt>
    <dgm:pt modelId="{40997521-A931-41BA-8272-EDC23F44F528}" type="sibTrans" cxnId="{0E33298F-9C5F-4550-97C5-67973B819426}">
      <dgm:prSet/>
      <dgm:spPr/>
      <dgm:t>
        <a:bodyPr/>
        <a:lstStyle/>
        <a:p>
          <a:endParaRPr lang="en-US"/>
        </a:p>
      </dgm:t>
    </dgm:pt>
    <dgm:pt modelId="{F7D23C26-B6F0-4D10-80B3-198386959700}" type="pres">
      <dgm:prSet presAssocID="{E189C1C1-A2CB-4D9D-B5C0-6DCBFAC28D68}" presName="diagram" presStyleCnt="0">
        <dgm:presLayoutVars>
          <dgm:dir/>
          <dgm:resizeHandles val="exact"/>
        </dgm:presLayoutVars>
      </dgm:prSet>
      <dgm:spPr/>
    </dgm:pt>
    <dgm:pt modelId="{5EC28A68-4CBE-4661-AC12-AC3A29BC239E}" type="pres">
      <dgm:prSet presAssocID="{14FD1630-EB84-4233-8D3A-5BD4C9B4A12E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988E35-046F-4BFE-AC86-2CDBC5EE3A1A}" type="pres">
      <dgm:prSet presAssocID="{E7A81757-F31D-46EB-B4AA-530662087D60}" presName="sibTrans" presStyleCnt="0"/>
      <dgm:spPr/>
    </dgm:pt>
    <dgm:pt modelId="{FC9E9CD4-551E-47B5-98C7-29B1799BEC03}" type="pres">
      <dgm:prSet presAssocID="{49D90A97-FB21-4F91-AD0B-CC8F443B8690}" presName="node" presStyleLbl="node1" presStyleIdx="1" presStyleCnt="7">
        <dgm:presLayoutVars>
          <dgm:bulletEnabled val="1"/>
        </dgm:presLayoutVars>
      </dgm:prSet>
      <dgm:spPr/>
    </dgm:pt>
    <dgm:pt modelId="{5EC7CE20-E625-42C8-A10A-971315D244BF}" type="pres">
      <dgm:prSet presAssocID="{D8176A98-9C50-4113-90D3-187916C65B10}" presName="sibTrans" presStyleCnt="0"/>
      <dgm:spPr/>
    </dgm:pt>
    <dgm:pt modelId="{287B98A5-F347-4090-A3AA-4B04FB011099}" type="pres">
      <dgm:prSet presAssocID="{392CD0BF-B7F3-4368-9A3A-19EFC920E6AF}" presName="node" presStyleLbl="node1" presStyleIdx="2" presStyleCnt="7">
        <dgm:presLayoutVars>
          <dgm:bulletEnabled val="1"/>
        </dgm:presLayoutVars>
      </dgm:prSet>
      <dgm:spPr/>
    </dgm:pt>
    <dgm:pt modelId="{E3BCAA0F-457E-45AC-A472-322ABAACF7F0}" type="pres">
      <dgm:prSet presAssocID="{216D65E7-AD8A-4861-B015-DE30E3B73FC9}" presName="sibTrans" presStyleCnt="0"/>
      <dgm:spPr/>
    </dgm:pt>
    <dgm:pt modelId="{3075E51D-A96E-4692-921E-9E6C01C2E673}" type="pres">
      <dgm:prSet presAssocID="{C7DA4862-E8A5-4E98-A9FB-6BE20EEB39AA}" presName="node" presStyleLbl="node1" presStyleIdx="3" presStyleCnt="7">
        <dgm:presLayoutVars>
          <dgm:bulletEnabled val="1"/>
        </dgm:presLayoutVars>
      </dgm:prSet>
      <dgm:spPr/>
    </dgm:pt>
    <dgm:pt modelId="{176947C7-2B39-4B76-AA09-2DE019315026}" type="pres">
      <dgm:prSet presAssocID="{C2181DC1-9145-43BD-8179-DDE3C173C4A1}" presName="sibTrans" presStyleCnt="0"/>
      <dgm:spPr/>
    </dgm:pt>
    <dgm:pt modelId="{4ACDB65A-E838-43B9-B951-6CA802901E31}" type="pres">
      <dgm:prSet presAssocID="{5B0D70FC-2CB7-4EF6-9C22-A8B6B68C7D87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AAFE8F-FE99-4B8E-B37A-029E97E7FD29}" type="pres">
      <dgm:prSet presAssocID="{03A7C805-BD6D-439D-A7FB-FEFA4F7FED13}" presName="sibTrans" presStyleCnt="0"/>
      <dgm:spPr/>
    </dgm:pt>
    <dgm:pt modelId="{F1DDC155-6569-405C-8771-DAEFDCCFEDBB}" type="pres">
      <dgm:prSet presAssocID="{D516E5F0-EF16-4D4A-A46C-E379E4EC47B0}" presName="node" presStyleLbl="node1" presStyleIdx="5" presStyleCnt="7">
        <dgm:presLayoutVars>
          <dgm:bulletEnabled val="1"/>
        </dgm:presLayoutVars>
      </dgm:prSet>
      <dgm:spPr/>
    </dgm:pt>
    <dgm:pt modelId="{8944C3FC-E624-4FC0-96F9-CB0FA48C40F5}" type="pres">
      <dgm:prSet presAssocID="{40997521-A931-41BA-8272-EDC23F44F528}" presName="sibTrans" presStyleCnt="0"/>
      <dgm:spPr/>
    </dgm:pt>
    <dgm:pt modelId="{819F8E37-5B77-407A-B732-0CEAA766C942}" type="pres">
      <dgm:prSet presAssocID="{0E63D088-6784-46BB-A492-93AD06FB9C4E}" presName="node" presStyleLbl="node1" presStyleIdx="6" presStyleCnt="7">
        <dgm:presLayoutVars>
          <dgm:bulletEnabled val="1"/>
        </dgm:presLayoutVars>
      </dgm:prSet>
      <dgm:spPr/>
    </dgm:pt>
  </dgm:ptLst>
  <dgm:cxnLst>
    <dgm:cxn modelId="{3A8C0C15-775E-4759-8673-5B3262F66356}" type="presOf" srcId="{C7DA4862-E8A5-4E98-A9FB-6BE20EEB39AA}" destId="{3075E51D-A96E-4692-921E-9E6C01C2E673}" srcOrd="0" destOrd="0" presId="urn:microsoft.com/office/officeart/2005/8/layout/default"/>
    <dgm:cxn modelId="{4FBDC89C-166F-47A6-B63E-D22EFD6F27A0}" srcId="{E189C1C1-A2CB-4D9D-B5C0-6DCBFAC28D68}" destId="{14FD1630-EB84-4233-8D3A-5BD4C9B4A12E}" srcOrd="0" destOrd="0" parTransId="{DB7FF921-D5AD-4D35-B691-08070A2610C2}" sibTransId="{E7A81757-F31D-46EB-B4AA-530662087D60}"/>
    <dgm:cxn modelId="{E4EC7AF0-9016-459A-B064-43105BB462C1}" srcId="{E189C1C1-A2CB-4D9D-B5C0-6DCBFAC28D68}" destId="{49D90A97-FB21-4F91-AD0B-CC8F443B8690}" srcOrd="1" destOrd="0" parTransId="{CA045059-6476-4BA7-BA41-75F0E59692D3}" sibTransId="{D8176A98-9C50-4113-90D3-187916C65B10}"/>
    <dgm:cxn modelId="{B7F017B9-3048-44DE-BB6A-F19DA3D4AB70}" type="presOf" srcId="{D516E5F0-EF16-4D4A-A46C-E379E4EC47B0}" destId="{F1DDC155-6569-405C-8771-DAEFDCCFEDBB}" srcOrd="0" destOrd="0" presId="urn:microsoft.com/office/officeart/2005/8/layout/default"/>
    <dgm:cxn modelId="{C7FA9D1B-A31E-4B9C-BCB4-AA7BB5F67D34}" type="presOf" srcId="{49D90A97-FB21-4F91-AD0B-CC8F443B8690}" destId="{FC9E9CD4-551E-47B5-98C7-29B1799BEC03}" srcOrd="0" destOrd="0" presId="urn:microsoft.com/office/officeart/2005/8/layout/default"/>
    <dgm:cxn modelId="{0E33298F-9C5F-4550-97C5-67973B819426}" srcId="{E189C1C1-A2CB-4D9D-B5C0-6DCBFAC28D68}" destId="{D516E5F0-EF16-4D4A-A46C-E379E4EC47B0}" srcOrd="5" destOrd="0" parTransId="{FDA82648-5CE0-4F7D-BFF5-936F8926873A}" sibTransId="{40997521-A931-41BA-8272-EDC23F44F528}"/>
    <dgm:cxn modelId="{9B241CE7-F3D4-411D-A049-68D0CDA9865A}" type="presOf" srcId="{392CD0BF-B7F3-4368-9A3A-19EFC920E6AF}" destId="{287B98A5-F347-4090-A3AA-4B04FB011099}" srcOrd="0" destOrd="0" presId="urn:microsoft.com/office/officeart/2005/8/layout/default"/>
    <dgm:cxn modelId="{896BED31-743E-474A-B7E6-402FDDC05360}" srcId="{E189C1C1-A2CB-4D9D-B5C0-6DCBFAC28D68}" destId="{0E63D088-6784-46BB-A492-93AD06FB9C4E}" srcOrd="6" destOrd="0" parTransId="{2E54D91D-BD6F-487E-8223-9115A86D2481}" sibTransId="{5BCF2373-05C8-4982-96EE-C81E4817B268}"/>
    <dgm:cxn modelId="{19D1F992-8449-436D-8BDD-DE3B543D4F36}" type="presOf" srcId="{0E63D088-6784-46BB-A492-93AD06FB9C4E}" destId="{819F8E37-5B77-407A-B732-0CEAA766C942}" srcOrd="0" destOrd="0" presId="urn:microsoft.com/office/officeart/2005/8/layout/default"/>
    <dgm:cxn modelId="{D6B2DFE8-5F7F-4371-8DE5-FBA6CA445C83}" srcId="{E189C1C1-A2CB-4D9D-B5C0-6DCBFAC28D68}" destId="{C7DA4862-E8A5-4E98-A9FB-6BE20EEB39AA}" srcOrd="3" destOrd="0" parTransId="{313795E6-9FFE-421B-BAED-56B30F770FE7}" sibTransId="{C2181DC1-9145-43BD-8179-DDE3C173C4A1}"/>
    <dgm:cxn modelId="{4CB3000C-E150-4286-9117-171A76874A37}" type="presOf" srcId="{14FD1630-EB84-4233-8D3A-5BD4C9B4A12E}" destId="{5EC28A68-4CBE-4661-AC12-AC3A29BC239E}" srcOrd="0" destOrd="0" presId="urn:microsoft.com/office/officeart/2005/8/layout/default"/>
    <dgm:cxn modelId="{38D288AC-347F-41BD-971F-E029AAE6873B}" type="presOf" srcId="{5B0D70FC-2CB7-4EF6-9C22-A8B6B68C7D87}" destId="{4ACDB65A-E838-43B9-B951-6CA802901E31}" srcOrd="0" destOrd="0" presId="urn:microsoft.com/office/officeart/2005/8/layout/default"/>
    <dgm:cxn modelId="{F41568DC-9F45-4A4D-A65D-1EDFF22B3445}" type="presOf" srcId="{E189C1C1-A2CB-4D9D-B5C0-6DCBFAC28D68}" destId="{F7D23C26-B6F0-4D10-80B3-198386959700}" srcOrd="0" destOrd="0" presId="urn:microsoft.com/office/officeart/2005/8/layout/default"/>
    <dgm:cxn modelId="{02E04773-A8DC-4C51-B864-8DA46B367596}" srcId="{E189C1C1-A2CB-4D9D-B5C0-6DCBFAC28D68}" destId="{5B0D70FC-2CB7-4EF6-9C22-A8B6B68C7D87}" srcOrd="4" destOrd="0" parTransId="{7A95D978-DDBB-4E33-AF18-014985A478D6}" sibTransId="{03A7C805-BD6D-439D-A7FB-FEFA4F7FED13}"/>
    <dgm:cxn modelId="{EBC7BE80-8F4C-497A-AC54-0ADE7A607CBF}" srcId="{E189C1C1-A2CB-4D9D-B5C0-6DCBFAC28D68}" destId="{392CD0BF-B7F3-4368-9A3A-19EFC920E6AF}" srcOrd="2" destOrd="0" parTransId="{7DBB4903-C588-493F-8F56-776A4E78FDD4}" sibTransId="{216D65E7-AD8A-4861-B015-DE30E3B73FC9}"/>
    <dgm:cxn modelId="{27784FBD-96CF-4B3D-8B49-411EDF74803C}" type="presParOf" srcId="{F7D23C26-B6F0-4D10-80B3-198386959700}" destId="{5EC28A68-4CBE-4661-AC12-AC3A29BC239E}" srcOrd="0" destOrd="0" presId="urn:microsoft.com/office/officeart/2005/8/layout/default"/>
    <dgm:cxn modelId="{CFD85381-F9D2-4710-A8FD-9E18C480F468}" type="presParOf" srcId="{F7D23C26-B6F0-4D10-80B3-198386959700}" destId="{1D988E35-046F-4BFE-AC86-2CDBC5EE3A1A}" srcOrd="1" destOrd="0" presId="urn:microsoft.com/office/officeart/2005/8/layout/default"/>
    <dgm:cxn modelId="{7A70E48D-066A-4F74-ADCE-A53282C879CA}" type="presParOf" srcId="{F7D23C26-B6F0-4D10-80B3-198386959700}" destId="{FC9E9CD4-551E-47B5-98C7-29B1799BEC03}" srcOrd="2" destOrd="0" presId="urn:microsoft.com/office/officeart/2005/8/layout/default"/>
    <dgm:cxn modelId="{5A0BE9ED-6C28-40F1-A282-6CEBC13C9CEA}" type="presParOf" srcId="{F7D23C26-B6F0-4D10-80B3-198386959700}" destId="{5EC7CE20-E625-42C8-A10A-971315D244BF}" srcOrd="3" destOrd="0" presId="urn:microsoft.com/office/officeart/2005/8/layout/default"/>
    <dgm:cxn modelId="{52A0DCF7-6C5D-4129-B4BA-0352C2717EB4}" type="presParOf" srcId="{F7D23C26-B6F0-4D10-80B3-198386959700}" destId="{287B98A5-F347-4090-A3AA-4B04FB011099}" srcOrd="4" destOrd="0" presId="urn:microsoft.com/office/officeart/2005/8/layout/default"/>
    <dgm:cxn modelId="{0A04D06F-B36F-49CF-9E88-D0F34E3263D6}" type="presParOf" srcId="{F7D23C26-B6F0-4D10-80B3-198386959700}" destId="{E3BCAA0F-457E-45AC-A472-322ABAACF7F0}" srcOrd="5" destOrd="0" presId="urn:microsoft.com/office/officeart/2005/8/layout/default"/>
    <dgm:cxn modelId="{A094EE4E-0896-479B-9D74-E8169FB5DFCF}" type="presParOf" srcId="{F7D23C26-B6F0-4D10-80B3-198386959700}" destId="{3075E51D-A96E-4692-921E-9E6C01C2E673}" srcOrd="6" destOrd="0" presId="urn:microsoft.com/office/officeart/2005/8/layout/default"/>
    <dgm:cxn modelId="{8BA4DC8D-AB7D-40C6-AFF6-5DB02387BE59}" type="presParOf" srcId="{F7D23C26-B6F0-4D10-80B3-198386959700}" destId="{176947C7-2B39-4B76-AA09-2DE019315026}" srcOrd="7" destOrd="0" presId="urn:microsoft.com/office/officeart/2005/8/layout/default"/>
    <dgm:cxn modelId="{F8197FE0-FA20-40F5-83D2-B859585BC803}" type="presParOf" srcId="{F7D23C26-B6F0-4D10-80B3-198386959700}" destId="{4ACDB65A-E838-43B9-B951-6CA802901E31}" srcOrd="8" destOrd="0" presId="urn:microsoft.com/office/officeart/2005/8/layout/default"/>
    <dgm:cxn modelId="{4E3AFDAD-7C58-49F5-A780-CB81F23053EF}" type="presParOf" srcId="{F7D23C26-B6F0-4D10-80B3-198386959700}" destId="{F2AAFE8F-FE99-4B8E-B37A-029E97E7FD29}" srcOrd="9" destOrd="0" presId="urn:microsoft.com/office/officeart/2005/8/layout/default"/>
    <dgm:cxn modelId="{9D3138AB-8253-498C-8F3C-1CFE9BD4C1FE}" type="presParOf" srcId="{F7D23C26-B6F0-4D10-80B3-198386959700}" destId="{F1DDC155-6569-405C-8771-DAEFDCCFEDBB}" srcOrd="10" destOrd="0" presId="urn:microsoft.com/office/officeart/2005/8/layout/default"/>
    <dgm:cxn modelId="{34E28618-D404-4EBE-9CFE-DC25BA206098}" type="presParOf" srcId="{F7D23C26-B6F0-4D10-80B3-198386959700}" destId="{8944C3FC-E624-4FC0-96F9-CB0FA48C40F5}" srcOrd="11" destOrd="0" presId="urn:microsoft.com/office/officeart/2005/8/layout/default"/>
    <dgm:cxn modelId="{856DEB7A-82B7-4EB1-99F0-DD265C966114}" type="presParOf" srcId="{F7D23C26-B6F0-4D10-80B3-198386959700}" destId="{819F8E37-5B77-407A-B732-0CEAA766C942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826D6E7-8D34-48B0-80C7-C047087DBA01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16092B8-6B96-4A7F-9A33-85411AF27C72}">
      <dgm:prSet phldrT="[Text]"/>
      <dgm:spPr/>
      <dgm:t>
        <a:bodyPr/>
        <a:lstStyle/>
        <a:p>
          <a:r>
            <a:rPr lang="id-ID" dirty="0" smtClean="0">
              <a:solidFill>
                <a:schemeClr val="bg1"/>
              </a:solidFill>
            </a:rPr>
            <a:t>Direktorat Kesehatan Jiwa Depkes RI                (buku Pedoman Rehabilitasi Pasien Mental RS Jiwa              di Indonesia)</a:t>
          </a:r>
          <a:endParaRPr lang="en-US" dirty="0">
            <a:solidFill>
              <a:schemeClr val="bg1"/>
            </a:solidFill>
          </a:endParaRPr>
        </a:p>
      </dgm:t>
    </dgm:pt>
    <dgm:pt modelId="{F31996A9-52E6-4D92-A947-EAA1DDD27F6F}" type="parTrans" cxnId="{800B3C19-9333-46A1-8F7E-0B5C494CE4A1}">
      <dgm:prSet/>
      <dgm:spPr/>
      <dgm:t>
        <a:bodyPr/>
        <a:lstStyle/>
        <a:p>
          <a:endParaRPr lang="en-US"/>
        </a:p>
      </dgm:t>
    </dgm:pt>
    <dgm:pt modelId="{E77B6CE5-EEBE-4696-BE29-A6E0EFE16D9F}" type="sibTrans" cxnId="{800B3C19-9333-46A1-8F7E-0B5C494CE4A1}">
      <dgm:prSet/>
      <dgm:spPr/>
      <dgm:t>
        <a:bodyPr/>
        <a:lstStyle/>
        <a:p>
          <a:endParaRPr lang="en-US"/>
        </a:p>
      </dgm:t>
    </dgm:pt>
    <dgm:pt modelId="{16646B79-881A-418F-84BF-92BB739BD130}">
      <dgm:prSet phldrT="[Text]" custT="1"/>
      <dgm:spPr/>
      <dgm:t>
        <a:bodyPr/>
        <a:lstStyle/>
        <a:p>
          <a:r>
            <a:rPr lang="id-ID" sz="3200" dirty="0" smtClean="0">
              <a:solidFill>
                <a:schemeClr val="bg1"/>
              </a:solidFill>
            </a:rPr>
            <a:t>Yalom &amp; Leszcz</a:t>
          </a:r>
          <a:endParaRPr lang="en-US" sz="3200" dirty="0">
            <a:solidFill>
              <a:schemeClr val="bg1"/>
            </a:solidFill>
          </a:endParaRPr>
        </a:p>
      </dgm:t>
    </dgm:pt>
    <dgm:pt modelId="{7FD55017-458A-4054-94D8-50AC359B7E28}" type="parTrans" cxnId="{83FA1F1D-5818-4C9A-8CB4-4360C70C7B39}">
      <dgm:prSet/>
      <dgm:spPr/>
      <dgm:t>
        <a:bodyPr/>
        <a:lstStyle/>
        <a:p>
          <a:endParaRPr lang="en-US"/>
        </a:p>
      </dgm:t>
    </dgm:pt>
    <dgm:pt modelId="{F7F31980-EB90-46E5-AED8-9847ECAF4FD4}" type="sibTrans" cxnId="{83FA1F1D-5818-4C9A-8CB4-4360C70C7B39}">
      <dgm:prSet/>
      <dgm:spPr/>
      <dgm:t>
        <a:bodyPr/>
        <a:lstStyle/>
        <a:p>
          <a:endParaRPr lang="en-US"/>
        </a:p>
      </dgm:t>
    </dgm:pt>
    <dgm:pt modelId="{B8155A8A-DC81-4CC9-A185-4F563D95AD4B}">
      <dgm:prSet phldrT="[Text]" custT="1"/>
      <dgm:spPr/>
      <dgm:t>
        <a:bodyPr/>
        <a:lstStyle/>
        <a:p>
          <a:r>
            <a:rPr lang="id-ID" sz="3200" dirty="0" smtClean="0">
              <a:solidFill>
                <a:schemeClr val="bg1"/>
              </a:solidFill>
            </a:rPr>
            <a:t>APA</a:t>
          </a:r>
          <a:endParaRPr lang="en-US" sz="3200" dirty="0">
            <a:solidFill>
              <a:schemeClr val="bg1"/>
            </a:solidFill>
          </a:endParaRPr>
        </a:p>
      </dgm:t>
    </dgm:pt>
    <dgm:pt modelId="{1D4522B9-3E95-49FE-AF87-47414DE79120}" type="sibTrans" cxnId="{688ED2C5-9D58-405E-8B4A-06C2F57D466F}">
      <dgm:prSet/>
      <dgm:spPr/>
      <dgm:t>
        <a:bodyPr/>
        <a:lstStyle/>
        <a:p>
          <a:endParaRPr lang="en-US"/>
        </a:p>
      </dgm:t>
    </dgm:pt>
    <dgm:pt modelId="{2C7224C8-EB96-4088-BFA3-23979DF8BAC4}" type="parTrans" cxnId="{688ED2C5-9D58-405E-8B4A-06C2F57D466F}">
      <dgm:prSet/>
      <dgm:spPr/>
      <dgm:t>
        <a:bodyPr/>
        <a:lstStyle/>
        <a:p>
          <a:endParaRPr lang="en-US"/>
        </a:p>
      </dgm:t>
    </dgm:pt>
    <dgm:pt modelId="{E70D4413-09B1-4ED3-A51D-D85BDC4BE7A6}">
      <dgm:prSet phldrT="[Text]" custT="1"/>
      <dgm:spPr/>
      <dgm:t>
        <a:bodyPr/>
        <a:lstStyle/>
        <a:p>
          <a:r>
            <a:rPr lang="id-ID" sz="3200" dirty="0" smtClean="0">
              <a:solidFill>
                <a:schemeClr val="bg1"/>
              </a:solidFill>
            </a:rPr>
            <a:t>Corey</a:t>
          </a:r>
          <a:endParaRPr lang="en-US" sz="3200" dirty="0">
            <a:solidFill>
              <a:schemeClr val="bg1"/>
            </a:solidFill>
          </a:endParaRPr>
        </a:p>
      </dgm:t>
    </dgm:pt>
    <dgm:pt modelId="{4E4B52AD-A018-4E9C-8E40-2F5F90FC0A09}" type="sibTrans" cxnId="{BFF4EB39-71C2-43B6-987F-B7C32A15B213}">
      <dgm:prSet/>
      <dgm:spPr/>
      <dgm:t>
        <a:bodyPr/>
        <a:lstStyle/>
        <a:p>
          <a:endParaRPr lang="en-US"/>
        </a:p>
      </dgm:t>
    </dgm:pt>
    <dgm:pt modelId="{E4D60E3C-3DA5-41C7-9438-BF28F4DCD620}" type="parTrans" cxnId="{BFF4EB39-71C2-43B6-987F-B7C32A15B213}">
      <dgm:prSet/>
      <dgm:spPr/>
      <dgm:t>
        <a:bodyPr/>
        <a:lstStyle/>
        <a:p>
          <a:endParaRPr lang="en-US"/>
        </a:p>
      </dgm:t>
    </dgm:pt>
    <dgm:pt modelId="{FF682C9A-6AC1-4CBD-A229-26BE841C8B40}">
      <dgm:prSet phldrT="[Text]" custT="1"/>
      <dgm:spPr/>
      <dgm:t>
        <a:bodyPr/>
        <a:lstStyle/>
        <a:p>
          <a:r>
            <a:rPr lang="id-ID" sz="3200" dirty="0" smtClean="0">
              <a:solidFill>
                <a:schemeClr val="bg1"/>
              </a:solidFill>
            </a:rPr>
            <a:t>Moreno</a:t>
          </a:r>
          <a:endParaRPr lang="en-US" sz="3200" dirty="0">
            <a:solidFill>
              <a:schemeClr val="bg1"/>
            </a:solidFill>
          </a:endParaRPr>
        </a:p>
      </dgm:t>
    </dgm:pt>
    <dgm:pt modelId="{A8FD7D2E-4C4E-4724-A79F-E7DE5C4B21AC}" type="parTrans" cxnId="{C34CD772-F46A-4F93-A3CF-3E18F8A1A66A}">
      <dgm:prSet/>
      <dgm:spPr/>
      <dgm:t>
        <a:bodyPr/>
        <a:lstStyle/>
        <a:p>
          <a:endParaRPr lang="en-US"/>
        </a:p>
      </dgm:t>
    </dgm:pt>
    <dgm:pt modelId="{B661897D-59EA-4BC6-AF07-4A4C37E635E2}" type="sibTrans" cxnId="{C34CD772-F46A-4F93-A3CF-3E18F8A1A66A}">
      <dgm:prSet/>
      <dgm:spPr/>
      <dgm:t>
        <a:bodyPr/>
        <a:lstStyle/>
        <a:p>
          <a:endParaRPr lang="en-US"/>
        </a:p>
      </dgm:t>
    </dgm:pt>
    <dgm:pt modelId="{62890D05-579B-469C-99BF-AE0F6715FEDA}" type="pres">
      <dgm:prSet presAssocID="{3826D6E7-8D34-48B0-80C7-C047087DBA01}" presName="diagram" presStyleCnt="0">
        <dgm:presLayoutVars>
          <dgm:dir/>
          <dgm:resizeHandles val="exact"/>
        </dgm:presLayoutVars>
      </dgm:prSet>
      <dgm:spPr/>
    </dgm:pt>
    <dgm:pt modelId="{0F95B3F0-2913-4E85-AE2A-5933359A2DDE}" type="pres">
      <dgm:prSet presAssocID="{B8155A8A-DC81-4CC9-A185-4F563D95AD4B}" presName="node" presStyleLbl="node1" presStyleIdx="0" presStyleCnt="5" custLinFactNeighborX="411" custLinFactNeighborY="-20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113C92-2FF0-48B6-A1FF-199954F9B59D}" type="pres">
      <dgm:prSet presAssocID="{1D4522B9-3E95-49FE-AF87-47414DE79120}" presName="sibTrans" presStyleCnt="0"/>
      <dgm:spPr/>
    </dgm:pt>
    <dgm:pt modelId="{EE7DAB26-F8AA-471A-A9C5-2293CA041D25}" type="pres">
      <dgm:prSet presAssocID="{316092B8-6B96-4A7F-9A33-85411AF27C7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ECA174-F502-44D3-A76B-905C9AB7BDB8}" type="pres">
      <dgm:prSet presAssocID="{E77B6CE5-EEBE-4696-BE29-A6E0EFE16D9F}" presName="sibTrans" presStyleCnt="0"/>
      <dgm:spPr/>
    </dgm:pt>
    <dgm:pt modelId="{EB8422AF-18FE-467E-8862-961279DE09D3}" type="pres">
      <dgm:prSet presAssocID="{16646B79-881A-418F-84BF-92BB739BD13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918A43-9B22-48C6-84EE-A2D061A6942A}" type="pres">
      <dgm:prSet presAssocID="{F7F31980-EB90-46E5-AED8-9847ECAF4FD4}" presName="sibTrans" presStyleCnt="0"/>
      <dgm:spPr/>
    </dgm:pt>
    <dgm:pt modelId="{54301C8C-719F-483C-A099-FBCF68D8DB1B}" type="pres">
      <dgm:prSet presAssocID="{E70D4413-09B1-4ED3-A51D-D85BDC4BE7A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760840-E1A4-4EAE-91DC-3F99222A7E55}" type="pres">
      <dgm:prSet presAssocID="{4E4B52AD-A018-4E9C-8E40-2F5F90FC0A09}" presName="sibTrans" presStyleCnt="0"/>
      <dgm:spPr/>
    </dgm:pt>
    <dgm:pt modelId="{277178EF-2764-49CA-A24E-28EB49AD4D1B}" type="pres">
      <dgm:prSet presAssocID="{FF682C9A-6AC1-4CBD-A229-26BE841C8B40}" presName="node" presStyleLbl="node1" presStyleIdx="4" presStyleCnt="5">
        <dgm:presLayoutVars>
          <dgm:bulletEnabled val="1"/>
        </dgm:presLayoutVars>
      </dgm:prSet>
      <dgm:spPr/>
    </dgm:pt>
  </dgm:ptLst>
  <dgm:cxnLst>
    <dgm:cxn modelId="{F874B50A-CCAC-4114-818E-572874ED0B51}" type="presOf" srcId="{3826D6E7-8D34-48B0-80C7-C047087DBA01}" destId="{62890D05-579B-469C-99BF-AE0F6715FEDA}" srcOrd="0" destOrd="0" presId="urn:microsoft.com/office/officeart/2005/8/layout/default"/>
    <dgm:cxn modelId="{B68AE183-4920-40E7-B942-C4159619BDBE}" type="presOf" srcId="{316092B8-6B96-4A7F-9A33-85411AF27C72}" destId="{EE7DAB26-F8AA-471A-A9C5-2293CA041D25}" srcOrd="0" destOrd="0" presId="urn:microsoft.com/office/officeart/2005/8/layout/default"/>
    <dgm:cxn modelId="{4D529129-5B2A-4088-840B-80BD0F2248E1}" type="presOf" srcId="{16646B79-881A-418F-84BF-92BB739BD130}" destId="{EB8422AF-18FE-467E-8862-961279DE09D3}" srcOrd="0" destOrd="0" presId="urn:microsoft.com/office/officeart/2005/8/layout/default"/>
    <dgm:cxn modelId="{800B3C19-9333-46A1-8F7E-0B5C494CE4A1}" srcId="{3826D6E7-8D34-48B0-80C7-C047087DBA01}" destId="{316092B8-6B96-4A7F-9A33-85411AF27C72}" srcOrd="1" destOrd="0" parTransId="{F31996A9-52E6-4D92-A947-EAA1DDD27F6F}" sibTransId="{E77B6CE5-EEBE-4696-BE29-A6E0EFE16D9F}"/>
    <dgm:cxn modelId="{D56F4BFC-AE69-4F16-8584-86A7C8494B6F}" type="presOf" srcId="{FF682C9A-6AC1-4CBD-A229-26BE841C8B40}" destId="{277178EF-2764-49CA-A24E-28EB49AD4D1B}" srcOrd="0" destOrd="0" presId="urn:microsoft.com/office/officeart/2005/8/layout/default"/>
    <dgm:cxn modelId="{0651CFB2-062B-4BF9-96CD-3066AFB9F013}" type="presOf" srcId="{E70D4413-09B1-4ED3-A51D-D85BDC4BE7A6}" destId="{54301C8C-719F-483C-A099-FBCF68D8DB1B}" srcOrd="0" destOrd="0" presId="urn:microsoft.com/office/officeart/2005/8/layout/default"/>
    <dgm:cxn modelId="{83FA1F1D-5818-4C9A-8CB4-4360C70C7B39}" srcId="{3826D6E7-8D34-48B0-80C7-C047087DBA01}" destId="{16646B79-881A-418F-84BF-92BB739BD130}" srcOrd="2" destOrd="0" parTransId="{7FD55017-458A-4054-94D8-50AC359B7E28}" sibTransId="{F7F31980-EB90-46E5-AED8-9847ECAF4FD4}"/>
    <dgm:cxn modelId="{BFF4EB39-71C2-43B6-987F-B7C32A15B213}" srcId="{3826D6E7-8D34-48B0-80C7-C047087DBA01}" destId="{E70D4413-09B1-4ED3-A51D-D85BDC4BE7A6}" srcOrd="3" destOrd="0" parTransId="{E4D60E3C-3DA5-41C7-9438-BF28F4DCD620}" sibTransId="{4E4B52AD-A018-4E9C-8E40-2F5F90FC0A09}"/>
    <dgm:cxn modelId="{688ED2C5-9D58-405E-8B4A-06C2F57D466F}" srcId="{3826D6E7-8D34-48B0-80C7-C047087DBA01}" destId="{B8155A8A-DC81-4CC9-A185-4F563D95AD4B}" srcOrd="0" destOrd="0" parTransId="{2C7224C8-EB96-4088-BFA3-23979DF8BAC4}" sibTransId="{1D4522B9-3E95-49FE-AF87-47414DE79120}"/>
    <dgm:cxn modelId="{31D1ADC3-3184-46ED-B64A-C94B269ECFCB}" type="presOf" srcId="{B8155A8A-DC81-4CC9-A185-4F563D95AD4B}" destId="{0F95B3F0-2913-4E85-AE2A-5933359A2DDE}" srcOrd="0" destOrd="0" presId="urn:microsoft.com/office/officeart/2005/8/layout/default"/>
    <dgm:cxn modelId="{C34CD772-F46A-4F93-A3CF-3E18F8A1A66A}" srcId="{3826D6E7-8D34-48B0-80C7-C047087DBA01}" destId="{FF682C9A-6AC1-4CBD-A229-26BE841C8B40}" srcOrd="4" destOrd="0" parTransId="{A8FD7D2E-4C4E-4724-A79F-E7DE5C4B21AC}" sibTransId="{B661897D-59EA-4BC6-AF07-4A4C37E635E2}"/>
    <dgm:cxn modelId="{029D9BB5-C1C2-4E9B-BF06-DCF61EAE14CC}" type="presParOf" srcId="{62890D05-579B-469C-99BF-AE0F6715FEDA}" destId="{0F95B3F0-2913-4E85-AE2A-5933359A2DDE}" srcOrd="0" destOrd="0" presId="urn:microsoft.com/office/officeart/2005/8/layout/default"/>
    <dgm:cxn modelId="{EE8E91DB-E659-44FF-8903-558E6FD15992}" type="presParOf" srcId="{62890D05-579B-469C-99BF-AE0F6715FEDA}" destId="{88113C92-2FF0-48B6-A1FF-199954F9B59D}" srcOrd="1" destOrd="0" presId="urn:microsoft.com/office/officeart/2005/8/layout/default"/>
    <dgm:cxn modelId="{3D4A384C-8966-4563-932F-2935ED83A164}" type="presParOf" srcId="{62890D05-579B-469C-99BF-AE0F6715FEDA}" destId="{EE7DAB26-F8AA-471A-A9C5-2293CA041D25}" srcOrd="2" destOrd="0" presId="urn:microsoft.com/office/officeart/2005/8/layout/default"/>
    <dgm:cxn modelId="{D684A210-D270-4846-9C6D-B0B66E6C66D7}" type="presParOf" srcId="{62890D05-579B-469C-99BF-AE0F6715FEDA}" destId="{25ECA174-F502-44D3-A76B-905C9AB7BDB8}" srcOrd="3" destOrd="0" presId="urn:microsoft.com/office/officeart/2005/8/layout/default"/>
    <dgm:cxn modelId="{9AC4A186-0802-403F-A970-BCD4B78609BD}" type="presParOf" srcId="{62890D05-579B-469C-99BF-AE0F6715FEDA}" destId="{EB8422AF-18FE-467E-8862-961279DE09D3}" srcOrd="4" destOrd="0" presId="urn:microsoft.com/office/officeart/2005/8/layout/default"/>
    <dgm:cxn modelId="{87C0A2D7-4211-4016-99BB-F82572C2F4FC}" type="presParOf" srcId="{62890D05-579B-469C-99BF-AE0F6715FEDA}" destId="{26918A43-9B22-48C6-84EE-A2D061A6942A}" srcOrd="5" destOrd="0" presId="urn:microsoft.com/office/officeart/2005/8/layout/default"/>
    <dgm:cxn modelId="{7DDE4D9B-38EC-487D-9F41-C6ADF1F3FC0C}" type="presParOf" srcId="{62890D05-579B-469C-99BF-AE0F6715FEDA}" destId="{54301C8C-719F-483C-A099-FBCF68D8DB1B}" srcOrd="6" destOrd="0" presId="urn:microsoft.com/office/officeart/2005/8/layout/default"/>
    <dgm:cxn modelId="{50B3A0A8-29D8-4951-9DBA-BDD5683E2F3C}" type="presParOf" srcId="{62890D05-579B-469C-99BF-AE0F6715FEDA}" destId="{EF760840-E1A4-4EAE-91DC-3F99222A7E55}" srcOrd="7" destOrd="0" presId="urn:microsoft.com/office/officeart/2005/8/layout/default"/>
    <dgm:cxn modelId="{62EAC239-FC0D-4819-B368-7DC21DFB85C9}" type="presParOf" srcId="{62890D05-579B-469C-99BF-AE0F6715FEDA}" destId="{277178EF-2764-49CA-A24E-28EB49AD4D1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1E5A08-7EDC-42A0-9D24-3B6A5049B2A2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09B2CCC3-A52A-4636-8564-5D8F3DB1532F}">
      <dgm:prSet phldrT="[Text]" custT="1"/>
      <dgm:spPr/>
      <dgm:t>
        <a:bodyPr/>
        <a:lstStyle/>
        <a:p>
          <a:r>
            <a:rPr lang="id-ID" sz="2000" dirty="0" smtClean="0"/>
            <a:t>Kelompok menjadi bagian dari proses terapi</a:t>
          </a:r>
        </a:p>
        <a:p>
          <a:r>
            <a:rPr lang="id-ID" sz="1200" dirty="0" smtClean="0"/>
            <a:t>Interaksi antar anggota bukan sekedar aktivitas tambahan                                                  tetapi dapat menjadi media perubahan</a:t>
          </a:r>
          <a:endParaRPr lang="en-US" sz="1200" dirty="0"/>
        </a:p>
      </dgm:t>
    </dgm:pt>
    <dgm:pt modelId="{FE7F4F58-D31D-434E-B7E4-7C44E3A9116A}" type="parTrans" cxnId="{A626E2B3-A250-4575-9488-18DEE6DAD880}">
      <dgm:prSet/>
      <dgm:spPr/>
      <dgm:t>
        <a:bodyPr/>
        <a:lstStyle/>
        <a:p>
          <a:endParaRPr lang="en-US"/>
        </a:p>
      </dgm:t>
    </dgm:pt>
    <dgm:pt modelId="{CDE667E5-FC5F-4B4B-99E0-9E185E8742FF}" type="sibTrans" cxnId="{A626E2B3-A250-4575-9488-18DEE6DAD880}">
      <dgm:prSet/>
      <dgm:spPr/>
      <dgm:t>
        <a:bodyPr/>
        <a:lstStyle/>
        <a:p>
          <a:endParaRPr lang="en-US"/>
        </a:p>
      </dgm:t>
    </dgm:pt>
    <dgm:pt modelId="{7AD54A3E-2131-4921-9AD4-4BB7C9ED3747}">
      <dgm:prSet phldrT="[Text]" custT="1"/>
      <dgm:spPr/>
      <dgm:t>
        <a:bodyPr/>
        <a:lstStyle/>
        <a:p>
          <a:r>
            <a:rPr lang="id-ID" sz="2000" dirty="0" smtClean="0"/>
            <a:t>Anggota dapat menjadi sumber terapeutik                 bagi anggota lain</a:t>
          </a:r>
        </a:p>
        <a:p>
          <a:r>
            <a:rPr lang="id-ID" sz="1200" dirty="0" smtClean="0"/>
            <a:t>Dukungan, umpan balik, pengalaman bersama &amp; proses saling belajar                                  dapat membantu perubahan psikologis</a:t>
          </a:r>
          <a:endParaRPr lang="en-US" sz="1200" dirty="0"/>
        </a:p>
      </dgm:t>
    </dgm:pt>
    <dgm:pt modelId="{BD1EA27C-77A0-4889-8BA1-6E5C5916B6F9}" type="parTrans" cxnId="{D4E029F8-F31B-4F3B-B5DF-3965B20A0440}">
      <dgm:prSet/>
      <dgm:spPr/>
      <dgm:t>
        <a:bodyPr/>
        <a:lstStyle/>
        <a:p>
          <a:endParaRPr lang="en-US"/>
        </a:p>
      </dgm:t>
    </dgm:pt>
    <dgm:pt modelId="{762AF461-D820-4C82-BE14-C406094B7761}" type="sibTrans" cxnId="{D4E029F8-F31B-4F3B-B5DF-3965B20A0440}">
      <dgm:prSet/>
      <dgm:spPr/>
      <dgm:t>
        <a:bodyPr/>
        <a:lstStyle/>
        <a:p>
          <a:endParaRPr lang="en-US"/>
        </a:p>
      </dgm:t>
    </dgm:pt>
    <dgm:pt modelId="{E0E23EB3-1846-4E97-A03B-26DDA499B83A}">
      <dgm:prSet phldrT="[Text]" custT="1"/>
      <dgm:spPr/>
      <dgm:t>
        <a:bodyPr/>
        <a:lstStyle/>
        <a:p>
          <a:r>
            <a:rPr lang="id-ID" sz="2000" dirty="0" smtClean="0"/>
            <a:t>Terapis mengelola 2 level sekaligus</a:t>
          </a:r>
        </a:p>
        <a:p>
          <a:r>
            <a:rPr lang="id-ID" sz="1200" dirty="0" smtClean="0"/>
            <a:t>Terapis memperhatikan kebutuhan setiap individu &amp;                                           dinamika kelompok secara keseluruhan</a:t>
          </a:r>
          <a:endParaRPr lang="en-US" sz="1200" dirty="0"/>
        </a:p>
      </dgm:t>
    </dgm:pt>
    <dgm:pt modelId="{353B3811-369C-43D7-A77B-734FEF6BE673}" type="parTrans" cxnId="{B6E51089-D86F-4043-892D-89F7521EE9B4}">
      <dgm:prSet/>
      <dgm:spPr/>
      <dgm:t>
        <a:bodyPr/>
        <a:lstStyle/>
        <a:p>
          <a:endParaRPr lang="en-US"/>
        </a:p>
      </dgm:t>
    </dgm:pt>
    <dgm:pt modelId="{344558C9-D7AE-46C4-B9C7-8DFB06429094}" type="sibTrans" cxnId="{B6E51089-D86F-4043-892D-89F7521EE9B4}">
      <dgm:prSet/>
      <dgm:spPr/>
      <dgm:t>
        <a:bodyPr/>
        <a:lstStyle/>
        <a:p>
          <a:endParaRPr lang="en-US"/>
        </a:p>
      </dgm:t>
    </dgm:pt>
    <dgm:pt modelId="{B36719E8-58A6-4F26-B472-F55C9E173611}" type="pres">
      <dgm:prSet presAssocID="{B81E5A08-7EDC-42A0-9D24-3B6A5049B2A2}" presName="linearFlow" presStyleCnt="0">
        <dgm:presLayoutVars>
          <dgm:dir/>
          <dgm:resizeHandles val="exact"/>
        </dgm:presLayoutVars>
      </dgm:prSet>
      <dgm:spPr/>
    </dgm:pt>
    <dgm:pt modelId="{FCDE9663-0A66-41CD-81CA-E8806C2247D0}" type="pres">
      <dgm:prSet presAssocID="{09B2CCC3-A52A-4636-8564-5D8F3DB1532F}" presName="composite" presStyleCnt="0"/>
      <dgm:spPr/>
    </dgm:pt>
    <dgm:pt modelId="{2A6D230E-F25B-42CF-A797-0DA27467941E}" type="pres">
      <dgm:prSet presAssocID="{09B2CCC3-A52A-4636-8564-5D8F3DB1532F}" presName="imgShp" presStyleLbl="fgImgPlace1" presStyleIdx="0" presStyleCnt="3"/>
      <dgm:spPr/>
    </dgm:pt>
    <dgm:pt modelId="{A507E083-E881-46BC-891A-FE73DE592805}" type="pres">
      <dgm:prSet presAssocID="{09B2CCC3-A52A-4636-8564-5D8F3DB1532F}" presName="txShp" presStyleLbl="node1" presStyleIdx="0" presStyleCnt="3">
        <dgm:presLayoutVars>
          <dgm:bulletEnabled val="1"/>
        </dgm:presLayoutVars>
      </dgm:prSet>
      <dgm:spPr/>
    </dgm:pt>
    <dgm:pt modelId="{9F029FF4-C73A-49F3-ADDE-057E3EE401A2}" type="pres">
      <dgm:prSet presAssocID="{CDE667E5-FC5F-4B4B-99E0-9E185E8742FF}" presName="spacing" presStyleCnt="0"/>
      <dgm:spPr/>
    </dgm:pt>
    <dgm:pt modelId="{B2F91545-98B3-49CA-8C08-5BADA5B8989F}" type="pres">
      <dgm:prSet presAssocID="{7AD54A3E-2131-4921-9AD4-4BB7C9ED3747}" presName="composite" presStyleCnt="0"/>
      <dgm:spPr/>
    </dgm:pt>
    <dgm:pt modelId="{620A6430-9780-4356-A1B1-2E58792FD778}" type="pres">
      <dgm:prSet presAssocID="{7AD54A3E-2131-4921-9AD4-4BB7C9ED3747}" presName="imgShp" presStyleLbl="fgImgPlace1" presStyleIdx="1" presStyleCnt="3"/>
      <dgm:spPr/>
    </dgm:pt>
    <dgm:pt modelId="{5857E479-9D16-43B0-899E-E213B274DF08}" type="pres">
      <dgm:prSet presAssocID="{7AD54A3E-2131-4921-9AD4-4BB7C9ED3747}" presName="txShp" presStyleLbl="node1" presStyleIdx="1" presStyleCnt="3">
        <dgm:presLayoutVars>
          <dgm:bulletEnabled val="1"/>
        </dgm:presLayoutVars>
      </dgm:prSet>
      <dgm:spPr/>
    </dgm:pt>
    <dgm:pt modelId="{733A2710-69CE-4462-92C5-A160950D5B64}" type="pres">
      <dgm:prSet presAssocID="{762AF461-D820-4C82-BE14-C406094B7761}" presName="spacing" presStyleCnt="0"/>
      <dgm:spPr/>
    </dgm:pt>
    <dgm:pt modelId="{FBE14A21-8248-4044-90FA-6504DB21ED58}" type="pres">
      <dgm:prSet presAssocID="{E0E23EB3-1846-4E97-A03B-26DDA499B83A}" presName="composite" presStyleCnt="0"/>
      <dgm:spPr/>
    </dgm:pt>
    <dgm:pt modelId="{3324DBBA-5709-49B1-B7B4-3BEBC06833A6}" type="pres">
      <dgm:prSet presAssocID="{E0E23EB3-1846-4E97-A03B-26DDA499B83A}" presName="imgShp" presStyleLbl="fgImgPlace1" presStyleIdx="2" presStyleCnt="3"/>
      <dgm:spPr/>
    </dgm:pt>
    <dgm:pt modelId="{916EC3CE-70C8-4EA1-8DC4-9F9BDC87BDAB}" type="pres">
      <dgm:prSet presAssocID="{E0E23EB3-1846-4E97-A03B-26DDA499B83A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3D3C8E-73BE-4B5E-B1F2-8F7CB4ED3F43}" type="presOf" srcId="{7AD54A3E-2131-4921-9AD4-4BB7C9ED3747}" destId="{5857E479-9D16-43B0-899E-E213B274DF08}" srcOrd="0" destOrd="0" presId="urn:microsoft.com/office/officeart/2005/8/layout/vList3"/>
    <dgm:cxn modelId="{A01CB4C7-A4AB-47A8-800A-9DA74D866F04}" type="presOf" srcId="{09B2CCC3-A52A-4636-8564-5D8F3DB1532F}" destId="{A507E083-E881-46BC-891A-FE73DE592805}" srcOrd="0" destOrd="0" presId="urn:microsoft.com/office/officeart/2005/8/layout/vList3"/>
    <dgm:cxn modelId="{D3AD04F3-74CE-4C09-ABEA-7FDB68CEA72C}" type="presOf" srcId="{E0E23EB3-1846-4E97-A03B-26DDA499B83A}" destId="{916EC3CE-70C8-4EA1-8DC4-9F9BDC87BDAB}" srcOrd="0" destOrd="0" presId="urn:microsoft.com/office/officeart/2005/8/layout/vList3"/>
    <dgm:cxn modelId="{A626E2B3-A250-4575-9488-18DEE6DAD880}" srcId="{B81E5A08-7EDC-42A0-9D24-3B6A5049B2A2}" destId="{09B2CCC3-A52A-4636-8564-5D8F3DB1532F}" srcOrd="0" destOrd="0" parTransId="{FE7F4F58-D31D-434E-B7E4-7C44E3A9116A}" sibTransId="{CDE667E5-FC5F-4B4B-99E0-9E185E8742FF}"/>
    <dgm:cxn modelId="{3DBF0225-7D7C-40CA-AFFA-A305DF988BD9}" type="presOf" srcId="{B81E5A08-7EDC-42A0-9D24-3B6A5049B2A2}" destId="{B36719E8-58A6-4F26-B472-F55C9E173611}" srcOrd="0" destOrd="0" presId="urn:microsoft.com/office/officeart/2005/8/layout/vList3"/>
    <dgm:cxn modelId="{D4E029F8-F31B-4F3B-B5DF-3965B20A0440}" srcId="{B81E5A08-7EDC-42A0-9D24-3B6A5049B2A2}" destId="{7AD54A3E-2131-4921-9AD4-4BB7C9ED3747}" srcOrd="1" destOrd="0" parTransId="{BD1EA27C-77A0-4889-8BA1-6E5C5916B6F9}" sibTransId="{762AF461-D820-4C82-BE14-C406094B7761}"/>
    <dgm:cxn modelId="{B6E51089-D86F-4043-892D-89F7521EE9B4}" srcId="{B81E5A08-7EDC-42A0-9D24-3B6A5049B2A2}" destId="{E0E23EB3-1846-4E97-A03B-26DDA499B83A}" srcOrd="2" destOrd="0" parTransId="{353B3811-369C-43D7-A77B-734FEF6BE673}" sibTransId="{344558C9-D7AE-46C4-B9C7-8DFB06429094}"/>
    <dgm:cxn modelId="{237F0B0B-1B28-4855-BACF-910766538B35}" type="presParOf" srcId="{B36719E8-58A6-4F26-B472-F55C9E173611}" destId="{FCDE9663-0A66-41CD-81CA-E8806C2247D0}" srcOrd="0" destOrd="0" presId="urn:microsoft.com/office/officeart/2005/8/layout/vList3"/>
    <dgm:cxn modelId="{D9BA43AB-0F61-4BA7-84FC-3A3A011E7849}" type="presParOf" srcId="{FCDE9663-0A66-41CD-81CA-E8806C2247D0}" destId="{2A6D230E-F25B-42CF-A797-0DA27467941E}" srcOrd="0" destOrd="0" presId="urn:microsoft.com/office/officeart/2005/8/layout/vList3"/>
    <dgm:cxn modelId="{9DBEE513-C8B4-4ECC-B784-0286CFB2F710}" type="presParOf" srcId="{FCDE9663-0A66-41CD-81CA-E8806C2247D0}" destId="{A507E083-E881-46BC-891A-FE73DE592805}" srcOrd="1" destOrd="0" presId="urn:microsoft.com/office/officeart/2005/8/layout/vList3"/>
    <dgm:cxn modelId="{A13116C5-65E7-4F0C-A8DC-7008A8606DA9}" type="presParOf" srcId="{B36719E8-58A6-4F26-B472-F55C9E173611}" destId="{9F029FF4-C73A-49F3-ADDE-057E3EE401A2}" srcOrd="1" destOrd="0" presId="urn:microsoft.com/office/officeart/2005/8/layout/vList3"/>
    <dgm:cxn modelId="{3070B041-38AA-495D-86CF-A2D57C993815}" type="presParOf" srcId="{B36719E8-58A6-4F26-B472-F55C9E173611}" destId="{B2F91545-98B3-49CA-8C08-5BADA5B8989F}" srcOrd="2" destOrd="0" presId="urn:microsoft.com/office/officeart/2005/8/layout/vList3"/>
    <dgm:cxn modelId="{7ABE7A8B-8515-49D4-9D04-6534E10DC6A0}" type="presParOf" srcId="{B2F91545-98B3-49CA-8C08-5BADA5B8989F}" destId="{620A6430-9780-4356-A1B1-2E58792FD778}" srcOrd="0" destOrd="0" presId="urn:microsoft.com/office/officeart/2005/8/layout/vList3"/>
    <dgm:cxn modelId="{77CCD9AE-2651-4C67-A744-6D25AB9173E6}" type="presParOf" srcId="{B2F91545-98B3-49CA-8C08-5BADA5B8989F}" destId="{5857E479-9D16-43B0-899E-E213B274DF08}" srcOrd="1" destOrd="0" presId="urn:microsoft.com/office/officeart/2005/8/layout/vList3"/>
    <dgm:cxn modelId="{EB29E628-3224-4AE2-91A6-44A410368078}" type="presParOf" srcId="{B36719E8-58A6-4F26-B472-F55C9E173611}" destId="{733A2710-69CE-4462-92C5-A160950D5B64}" srcOrd="3" destOrd="0" presId="urn:microsoft.com/office/officeart/2005/8/layout/vList3"/>
    <dgm:cxn modelId="{2C3BC37F-C7AF-42C9-9F0A-5377FC9A6F1F}" type="presParOf" srcId="{B36719E8-58A6-4F26-B472-F55C9E173611}" destId="{FBE14A21-8248-4044-90FA-6504DB21ED58}" srcOrd="4" destOrd="0" presId="urn:microsoft.com/office/officeart/2005/8/layout/vList3"/>
    <dgm:cxn modelId="{CE2DC330-40FB-4413-A8EC-B0E0342577EA}" type="presParOf" srcId="{FBE14A21-8248-4044-90FA-6504DB21ED58}" destId="{3324DBBA-5709-49B1-B7B4-3BEBC06833A6}" srcOrd="0" destOrd="0" presId="urn:microsoft.com/office/officeart/2005/8/layout/vList3"/>
    <dgm:cxn modelId="{129CE95B-0466-4706-ABA9-D1F36B68B5A9}" type="presParOf" srcId="{FBE14A21-8248-4044-90FA-6504DB21ED58}" destId="{916EC3CE-70C8-4EA1-8DC4-9F9BDC87BDA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C554489-1A01-4E2F-A426-E709776B6B23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AFEAA9-3B6C-437C-B489-2F814E881083}">
      <dgm:prSet phldrT="[Text]" custT="1"/>
      <dgm:spPr/>
      <dgm:t>
        <a:bodyPr/>
        <a:lstStyle/>
        <a:p>
          <a:r>
            <a:rPr lang="id-ID" sz="2800" dirty="0" smtClean="0"/>
            <a:t>1925</a:t>
          </a:r>
          <a:endParaRPr lang="en-US" sz="2800" dirty="0"/>
        </a:p>
      </dgm:t>
    </dgm:pt>
    <dgm:pt modelId="{67615F27-EFB4-4542-BFA6-03E4853E0F83}" type="parTrans" cxnId="{62D8F3C4-5C05-4CD9-A87B-C5F0B5A4E1A5}">
      <dgm:prSet/>
      <dgm:spPr/>
      <dgm:t>
        <a:bodyPr/>
        <a:lstStyle/>
        <a:p>
          <a:endParaRPr lang="en-US"/>
        </a:p>
      </dgm:t>
    </dgm:pt>
    <dgm:pt modelId="{3D19CBED-984C-4BAE-8BB8-22CAD341D5AD}" type="sibTrans" cxnId="{62D8F3C4-5C05-4CD9-A87B-C5F0B5A4E1A5}">
      <dgm:prSet/>
      <dgm:spPr/>
      <dgm:t>
        <a:bodyPr/>
        <a:lstStyle/>
        <a:p>
          <a:endParaRPr lang="en-US"/>
        </a:p>
      </dgm:t>
    </dgm:pt>
    <dgm:pt modelId="{14D4B3F9-6C6C-4390-A59B-90B39422FC07}">
      <dgm:prSet phldrT="[Text]" custT="1"/>
      <dgm:spPr/>
      <dgm:t>
        <a:bodyPr/>
        <a:lstStyle/>
        <a:p>
          <a:r>
            <a:rPr lang="id-ID" sz="2800" dirty="0" smtClean="0"/>
            <a:t>1905</a:t>
          </a:r>
          <a:endParaRPr lang="en-US" sz="2800" dirty="0"/>
        </a:p>
      </dgm:t>
    </dgm:pt>
    <dgm:pt modelId="{2BA82E4A-8B35-4AE4-A0D1-90DBC77D3186}" type="parTrans" cxnId="{166C9D20-BE10-43EA-BC4C-7077EFBAE974}">
      <dgm:prSet/>
      <dgm:spPr/>
      <dgm:t>
        <a:bodyPr/>
        <a:lstStyle/>
        <a:p>
          <a:endParaRPr lang="en-US"/>
        </a:p>
      </dgm:t>
    </dgm:pt>
    <dgm:pt modelId="{B2878559-FD50-4B48-929C-1495955F4D70}" type="sibTrans" cxnId="{166C9D20-BE10-43EA-BC4C-7077EFBAE974}">
      <dgm:prSet/>
      <dgm:spPr/>
      <dgm:t>
        <a:bodyPr/>
        <a:lstStyle/>
        <a:p>
          <a:endParaRPr lang="en-US"/>
        </a:p>
      </dgm:t>
    </dgm:pt>
    <dgm:pt modelId="{6800EACB-D663-413E-82FE-881F614D0B93}">
      <dgm:prSet phldrT="[Text]" custT="1"/>
      <dgm:spPr/>
      <dgm:t>
        <a:bodyPr/>
        <a:lstStyle/>
        <a:p>
          <a:r>
            <a:rPr lang="id-ID" sz="2800" dirty="0" smtClean="0"/>
            <a:t>1920-an</a:t>
          </a:r>
          <a:endParaRPr lang="en-US" sz="2800" dirty="0"/>
        </a:p>
      </dgm:t>
    </dgm:pt>
    <dgm:pt modelId="{3D3C976C-7B13-41B8-A8C6-CB4139E0D8C8}" type="parTrans" cxnId="{0FCD5331-2184-4431-8740-B41F52E49899}">
      <dgm:prSet/>
      <dgm:spPr/>
      <dgm:t>
        <a:bodyPr/>
        <a:lstStyle/>
        <a:p>
          <a:endParaRPr lang="en-US"/>
        </a:p>
      </dgm:t>
    </dgm:pt>
    <dgm:pt modelId="{EC481CFA-F161-4F07-B9DB-A359032E15B0}" type="sibTrans" cxnId="{0FCD5331-2184-4431-8740-B41F52E49899}">
      <dgm:prSet/>
      <dgm:spPr/>
      <dgm:t>
        <a:bodyPr/>
        <a:lstStyle/>
        <a:p>
          <a:endParaRPr lang="en-US"/>
        </a:p>
      </dgm:t>
    </dgm:pt>
    <dgm:pt modelId="{0DB181CD-7D65-4863-B155-67D9C1697EB9}">
      <dgm:prSet phldrT="[Text]" custT="1"/>
      <dgm:spPr/>
      <dgm:t>
        <a:bodyPr/>
        <a:lstStyle/>
        <a:p>
          <a:r>
            <a:rPr lang="id-ID" sz="2800" dirty="0" smtClean="0"/>
            <a:t>1930-an</a:t>
          </a:r>
          <a:endParaRPr lang="en-US" sz="2800" dirty="0"/>
        </a:p>
      </dgm:t>
    </dgm:pt>
    <dgm:pt modelId="{03E620AF-C28A-4E8B-B929-1FBE2E04A759}" type="parTrans" cxnId="{D2F48AA1-2095-414F-9644-AECEEDC21958}">
      <dgm:prSet/>
      <dgm:spPr/>
      <dgm:t>
        <a:bodyPr/>
        <a:lstStyle/>
        <a:p>
          <a:endParaRPr lang="en-US"/>
        </a:p>
      </dgm:t>
    </dgm:pt>
    <dgm:pt modelId="{BEA46D7F-D306-4664-BF7F-7D9B3D664D67}" type="sibTrans" cxnId="{D2F48AA1-2095-414F-9644-AECEEDC21958}">
      <dgm:prSet/>
      <dgm:spPr/>
      <dgm:t>
        <a:bodyPr/>
        <a:lstStyle/>
        <a:p>
          <a:endParaRPr lang="en-US"/>
        </a:p>
      </dgm:t>
    </dgm:pt>
    <dgm:pt modelId="{31CA0C7A-CBD0-4E7C-9B84-9DB3AC251B25}">
      <dgm:prSet phldrT="[Text]"/>
      <dgm:spPr/>
      <dgm:t>
        <a:bodyPr/>
        <a:lstStyle/>
        <a:p>
          <a:r>
            <a:rPr lang="id-ID" dirty="0" smtClean="0"/>
            <a:t>1930-1940</a:t>
          </a:r>
          <a:endParaRPr lang="en-US" dirty="0"/>
        </a:p>
      </dgm:t>
    </dgm:pt>
    <dgm:pt modelId="{F61F293E-BBC6-42F9-BCFB-71BBF59BA724}" type="parTrans" cxnId="{698F725C-2227-4F9A-82A1-1580032CAB1B}">
      <dgm:prSet/>
      <dgm:spPr/>
      <dgm:t>
        <a:bodyPr/>
        <a:lstStyle/>
        <a:p>
          <a:endParaRPr lang="en-US"/>
        </a:p>
      </dgm:t>
    </dgm:pt>
    <dgm:pt modelId="{C0A60503-0489-43D5-B045-13D9DD73CB91}" type="sibTrans" cxnId="{698F725C-2227-4F9A-82A1-1580032CAB1B}">
      <dgm:prSet/>
      <dgm:spPr/>
      <dgm:t>
        <a:bodyPr/>
        <a:lstStyle/>
        <a:p>
          <a:endParaRPr lang="en-US"/>
        </a:p>
      </dgm:t>
    </dgm:pt>
    <dgm:pt modelId="{73E9EAEB-F5C9-4CCE-AA41-B4474A3EB349}">
      <dgm:prSet phldrT="[Text]"/>
      <dgm:spPr/>
      <dgm:t>
        <a:bodyPr/>
        <a:lstStyle/>
        <a:p>
          <a:r>
            <a:rPr lang="id-ID" dirty="0" smtClean="0"/>
            <a:t>1940-1950</a:t>
          </a:r>
          <a:endParaRPr lang="en-US" dirty="0"/>
        </a:p>
      </dgm:t>
    </dgm:pt>
    <dgm:pt modelId="{D3F418EC-4682-4D06-AEDA-FF8CF5701DD9}" type="parTrans" cxnId="{5F6ADF5E-E5E3-45AE-8E48-2277672E152A}">
      <dgm:prSet/>
      <dgm:spPr/>
      <dgm:t>
        <a:bodyPr/>
        <a:lstStyle/>
        <a:p>
          <a:endParaRPr lang="en-US"/>
        </a:p>
      </dgm:t>
    </dgm:pt>
    <dgm:pt modelId="{639F5FE3-ACE5-4293-9961-98D9AEB85268}" type="sibTrans" cxnId="{5F6ADF5E-E5E3-45AE-8E48-2277672E152A}">
      <dgm:prSet/>
      <dgm:spPr/>
      <dgm:t>
        <a:bodyPr/>
        <a:lstStyle/>
        <a:p>
          <a:endParaRPr lang="en-US"/>
        </a:p>
      </dgm:t>
    </dgm:pt>
    <dgm:pt modelId="{4AA94497-3BC3-4F96-A58F-6FC8FCDA8525}">
      <dgm:prSet phldrT="[Text]" custT="1"/>
      <dgm:spPr/>
      <dgm:t>
        <a:bodyPr/>
        <a:lstStyle/>
        <a:p>
          <a:r>
            <a:rPr lang="id-ID" sz="2400" dirty="0" smtClean="0"/>
            <a:t>Di Indonesia</a:t>
          </a:r>
          <a:endParaRPr lang="en-US" sz="2400" dirty="0"/>
        </a:p>
      </dgm:t>
    </dgm:pt>
    <dgm:pt modelId="{ED96D010-7FCC-4D99-8845-F0E3B38DCFEB}" type="parTrans" cxnId="{C0200029-8339-4880-91E5-0CCAD2BF595F}">
      <dgm:prSet/>
      <dgm:spPr/>
      <dgm:t>
        <a:bodyPr/>
        <a:lstStyle/>
        <a:p>
          <a:endParaRPr lang="en-US"/>
        </a:p>
      </dgm:t>
    </dgm:pt>
    <dgm:pt modelId="{6622B4CF-0A9C-4B02-B5AF-1E36BB4912F6}" type="sibTrans" cxnId="{C0200029-8339-4880-91E5-0CCAD2BF595F}">
      <dgm:prSet/>
      <dgm:spPr/>
      <dgm:t>
        <a:bodyPr/>
        <a:lstStyle/>
        <a:p>
          <a:endParaRPr lang="en-US"/>
        </a:p>
      </dgm:t>
    </dgm:pt>
    <dgm:pt modelId="{E15590D4-9A79-4F75-93E4-B2BA0EF9C0CE}">
      <dgm:prSet phldrT="[Text]"/>
      <dgm:spPr/>
      <dgm:t>
        <a:bodyPr/>
        <a:lstStyle/>
        <a:p>
          <a:r>
            <a:rPr lang="id-ID" dirty="0" smtClean="0"/>
            <a:t>1970</a:t>
          </a:r>
          <a:endParaRPr lang="en-US" dirty="0"/>
        </a:p>
      </dgm:t>
    </dgm:pt>
    <dgm:pt modelId="{10525345-0233-4B68-9A0B-F3CA3988F1E0}" type="parTrans" cxnId="{DBAC763A-19A8-4F7F-B5C8-F53F9CD6A6B4}">
      <dgm:prSet/>
      <dgm:spPr/>
      <dgm:t>
        <a:bodyPr/>
        <a:lstStyle/>
        <a:p>
          <a:endParaRPr lang="en-US"/>
        </a:p>
      </dgm:t>
    </dgm:pt>
    <dgm:pt modelId="{72F519E7-00B0-4F39-885D-4BFD5BE970FB}" type="sibTrans" cxnId="{DBAC763A-19A8-4F7F-B5C8-F53F9CD6A6B4}">
      <dgm:prSet/>
      <dgm:spPr/>
      <dgm:t>
        <a:bodyPr/>
        <a:lstStyle/>
        <a:p>
          <a:endParaRPr lang="en-US"/>
        </a:p>
      </dgm:t>
    </dgm:pt>
    <dgm:pt modelId="{DB002EE2-DEFC-4133-8D2E-0B9C07B63F53}">
      <dgm:prSet phldrT="[Text]"/>
      <dgm:spPr/>
      <dgm:t>
        <a:bodyPr/>
        <a:lstStyle/>
        <a:p>
          <a:r>
            <a:rPr lang="id-ID" dirty="0" smtClean="0"/>
            <a:t>Kontemporer</a:t>
          </a:r>
          <a:endParaRPr lang="en-US" dirty="0"/>
        </a:p>
      </dgm:t>
    </dgm:pt>
    <dgm:pt modelId="{AF064BFF-28B7-4538-A516-0E74963EA673}" type="parTrans" cxnId="{0258FC96-5969-4427-AF90-3D3A2F8F5C35}">
      <dgm:prSet/>
      <dgm:spPr/>
      <dgm:t>
        <a:bodyPr/>
        <a:lstStyle/>
        <a:p>
          <a:endParaRPr lang="en-US"/>
        </a:p>
      </dgm:t>
    </dgm:pt>
    <dgm:pt modelId="{E46D7884-CCA2-41A2-91B2-27744A149CF2}" type="sibTrans" cxnId="{0258FC96-5969-4427-AF90-3D3A2F8F5C35}">
      <dgm:prSet/>
      <dgm:spPr/>
      <dgm:t>
        <a:bodyPr/>
        <a:lstStyle/>
        <a:p>
          <a:endParaRPr lang="en-US"/>
        </a:p>
      </dgm:t>
    </dgm:pt>
    <dgm:pt modelId="{1A94FE08-BB54-4F87-9B19-7BC036BEE817}" type="pres">
      <dgm:prSet presAssocID="{9C554489-1A01-4E2F-A426-E709776B6B23}" presName="Name0" presStyleCnt="0">
        <dgm:presLayoutVars>
          <dgm:dir/>
          <dgm:animLvl val="lvl"/>
          <dgm:resizeHandles val="exact"/>
        </dgm:presLayoutVars>
      </dgm:prSet>
      <dgm:spPr/>
    </dgm:pt>
    <dgm:pt modelId="{FEA15383-037A-43B4-94AD-46999D93B33C}" type="pres">
      <dgm:prSet presAssocID="{9C554489-1A01-4E2F-A426-E709776B6B23}" presName="tSp" presStyleCnt="0"/>
      <dgm:spPr/>
    </dgm:pt>
    <dgm:pt modelId="{3DC89F9E-30ED-489E-8E81-F006306E339F}" type="pres">
      <dgm:prSet presAssocID="{9C554489-1A01-4E2F-A426-E709776B6B23}" presName="bSp" presStyleCnt="0"/>
      <dgm:spPr/>
    </dgm:pt>
    <dgm:pt modelId="{ECFD1313-5835-4B10-BD0D-D0CA231429DB}" type="pres">
      <dgm:prSet presAssocID="{9C554489-1A01-4E2F-A426-E709776B6B23}" presName="process" presStyleCnt="0"/>
      <dgm:spPr/>
    </dgm:pt>
    <dgm:pt modelId="{B8C9F1B5-1FDA-47AC-B466-7BA4983A67A7}" type="pres">
      <dgm:prSet presAssocID="{B7AFEAA9-3B6C-437C-B489-2F814E881083}" presName="composite1" presStyleCnt="0"/>
      <dgm:spPr/>
    </dgm:pt>
    <dgm:pt modelId="{A3B2CD99-D10D-4F48-8E8C-9F83FBB7D359}" type="pres">
      <dgm:prSet presAssocID="{B7AFEAA9-3B6C-437C-B489-2F814E881083}" presName="dummyNode1" presStyleLbl="node1" presStyleIdx="0" presStyleCnt="3"/>
      <dgm:spPr/>
    </dgm:pt>
    <dgm:pt modelId="{3EF7F03D-EA6C-4909-BDDC-131BCD4DF934}" type="pres">
      <dgm:prSet presAssocID="{B7AFEAA9-3B6C-437C-B489-2F814E881083}" presName="childNode1" presStyleLbl="bgAcc1" presStyleIdx="0" presStyleCnt="3">
        <dgm:presLayoutVars>
          <dgm:bulletEnabled val="1"/>
        </dgm:presLayoutVars>
      </dgm:prSet>
      <dgm:spPr/>
    </dgm:pt>
    <dgm:pt modelId="{AB589CB7-FEB2-4B14-B2F9-042D68A2E57A}" type="pres">
      <dgm:prSet presAssocID="{B7AFEAA9-3B6C-437C-B489-2F814E881083}" presName="childNode1tx" presStyleLbl="bgAcc1" presStyleIdx="0" presStyleCnt="3">
        <dgm:presLayoutVars>
          <dgm:bulletEnabled val="1"/>
        </dgm:presLayoutVars>
      </dgm:prSet>
      <dgm:spPr/>
    </dgm:pt>
    <dgm:pt modelId="{9222E0D7-EE56-480A-A274-1DFDAEFB37D7}" type="pres">
      <dgm:prSet presAssocID="{B7AFEAA9-3B6C-437C-B489-2F814E881083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8641BAE5-8A02-4A6B-BD5B-602BE5B9745A}" type="pres">
      <dgm:prSet presAssocID="{B7AFEAA9-3B6C-437C-B489-2F814E881083}" presName="connSite1" presStyleCnt="0"/>
      <dgm:spPr/>
    </dgm:pt>
    <dgm:pt modelId="{27B63953-A0E0-4B3B-A553-DC18B5CCBAFB}" type="pres">
      <dgm:prSet presAssocID="{3D19CBED-984C-4BAE-8BB8-22CAD341D5AD}" presName="Name9" presStyleLbl="sibTrans2D1" presStyleIdx="0" presStyleCnt="2"/>
      <dgm:spPr/>
    </dgm:pt>
    <dgm:pt modelId="{002C74BD-0154-48A0-83EE-EE4921CDEEB5}" type="pres">
      <dgm:prSet presAssocID="{0DB181CD-7D65-4863-B155-67D9C1697EB9}" presName="composite2" presStyleCnt="0"/>
      <dgm:spPr/>
    </dgm:pt>
    <dgm:pt modelId="{DCA5CC5C-ED43-4D48-9AE7-4107708B75A9}" type="pres">
      <dgm:prSet presAssocID="{0DB181CD-7D65-4863-B155-67D9C1697EB9}" presName="dummyNode2" presStyleLbl="node1" presStyleIdx="0" presStyleCnt="3"/>
      <dgm:spPr/>
    </dgm:pt>
    <dgm:pt modelId="{EB0AEF66-E668-425A-855F-65CCB3942DEE}" type="pres">
      <dgm:prSet presAssocID="{0DB181CD-7D65-4863-B155-67D9C1697EB9}" presName="childNode2" presStyleLbl="bgAcc1" presStyleIdx="1" presStyleCnt="3">
        <dgm:presLayoutVars>
          <dgm:bulletEnabled val="1"/>
        </dgm:presLayoutVars>
      </dgm:prSet>
      <dgm:spPr/>
    </dgm:pt>
    <dgm:pt modelId="{48FB2AC7-07E1-47CC-932C-46DB8F61B279}" type="pres">
      <dgm:prSet presAssocID="{0DB181CD-7D65-4863-B155-67D9C1697EB9}" presName="childNode2tx" presStyleLbl="bgAcc1" presStyleIdx="1" presStyleCnt="3">
        <dgm:presLayoutVars>
          <dgm:bulletEnabled val="1"/>
        </dgm:presLayoutVars>
      </dgm:prSet>
      <dgm:spPr/>
    </dgm:pt>
    <dgm:pt modelId="{4E179A4D-0A54-43E3-8C48-C668D6162D86}" type="pres">
      <dgm:prSet presAssocID="{0DB181CD-7D65-4863-B155-67D9C1697EB9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E6C3754A-08EA-4D3B-BCD7-66C90E009878}" type="pres">
      <dgm:prSet presAssocID="{0DB181CD-7D65-4863-B155-67D9C1697EB9}" presName="connSite2" presStyleCnt="0"/>
      <dgm:spPr/>
    </dgm:pt>
    <dgm:pt modelId="{070B7898-CAA7-4365-BCF9-AE6A0265052B}" type="pres">
      <dgm:prSet presAssocID="{BEA46D7F-D306-4664-BF7F-7D9B3D664D67}" presName="Name18" presStyleLbl="sibTrans2D1" presStyleIdx="1" presStyleCnt="2"/>
      <dgm:spPr/>
    </dgm:pt>
    <dgm:pt modelId="{2601CA8A-3627-4E54-9D82-071EBD33ACD9}" type="pres">
      <dgm:prSet presAssocID="{4AA94497-3BC3-4F96-A58F-6FC8FCDA8525}" presName="composite1" presStyleCnt="0"/>
      <dgm:spPr/>
    </dgm:pt>
    <dgm:pt modelId="{BE069104-9B43-4153-A655-1F1572FEA95B}" type="pres">
      <dgm:prSet presAssocID="{4AA94497-3BC3-4F96-A58F-6FC8FCDA8525}" presName="dummyNode1" presStyleLbl="node1" presStyleIdx="1" presStyleCnt="3"/>
      <dgm:spPr/>
    </dgm:pt>
    <dgm:pt modelId="{4A44ADD5-F371-4416-9698-B3428881D8B5}" type="pres">
      <dgm:prSet presAssocID="{4AA94497-3BC3-4F96-A58F-6FC8FCDA8525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398154-048E-4F86-8BC5-077229E6555C}" type="pres">
      <dgm:prSet presAssocID="{4AA94497-3BC3-4F96-A58F-6FC8FCDA8525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7427AB-4D7B-4DEC-8ECF-406AD8059DEA}" type="pres">
      <dgm:prSet presAssocID="{4AA94497-3BC3-4F96-A58F-6FC8FCDA8525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FE4102-A6A9-4A24-A14F-299BD969FAC1}" type="pres">
      <dgm:prSet presAssocID="{4AA94497-3BC3-4F96-A58F-6FC8FCDA8525}" presName="connSite1" presStyleCnt="0"/>
      <dgm:spPr/>
    </dgm:pt>
  </dgm:ptLst>
  <dgm:cxnLst>
    <dgm:cxn modelId="{F4DF77E2-D1F1-4BDC-953D-F50CE17B9030}" type="presOf" srcId="{DB002EE2-DEFC-4133-8D2E-0B9C07B63F53}" destId="{4A44ADD5-F371-4416-9698-B3428881D8B5}" srcOrd="0" destOrd="1" presId="urn:microsoft.com/office/officeart/2005/8/layout/hProcess4"/>
    <dgm:cxn modelId="{EE15293F-B242-4841-AAAA-4D318150608D}" type="presOf" srcId="{14D4B3F9-6C6C-4390-A59B-90B39422FC07}" destId="{AB589CB7-FEB2-4B14-B2F9-042D68A2E57A}" srcOrd="1" destOrd="0" presId="urn:microsoft.com/office/officeart/2005/8/layout/hProcess4"/>
    <dgm:cxn modelId="{166C9D20-BE10-43EA-BC4C-7077EFBAE974}" srcId="{B7AFEAA9-3B6C-437C-B489-2F814E881083}" destId="{14D4B3F9-6C6C-4390-A59B-90B39422FC07}" srcOrd="0" destOrd="0" parTransId="{2BA82E4A-8B35-4AE4-A0D1-90DBC77D3186}" sibTransId="{B2878559-FD50-4B48-929C-1495955F4D70}"/>
    <dgm:cxn modelId="{0258FC96-5969-4427-AF90-3D3A2F8F5C35}" srcId="{4AA94497-3BC3-4F96-A58F-6FC8FCDA8525}" destId="{DB002EE2-DEFC-4133-8D2E-0B9C07B63F53}" srcOrd="1" destOrd="0" parTransId="{AF064BFF-28B7-4538-A516-0E74963EA673}" sibTransId="{E46D7884-CCA2-41A2-91B2-27744A149CF2}"/>
    <dgm:cxn modelId="{218547B3-82DD-4123-A198-D5F8C177D073}" type="presOf" srcId="{4AA94497-3BC3-4F96-A58F-6FC8FCDA8525}" destId="{B47427AB-4D7B-4DEC-8ECF-406AD8059DEA}" srcOrd="0" destOrd="0" presId="urn:microsoft.com/office/officeart/2005/8/layout/hProcess4"/>
    <dgm:cxn modelId="{62D8F3C4-5C05-4CD9-A87B-C5F0B5A4E1A5}" srcId="{9C554489-1A01-4E2F-A426-E709776B6B23}" destId="{B7AFEAA9-3B6C-437C-B489-2F814E881083}" srcOrd="0" destOrd="0" parTransId="{67615F27-EFB4-4542-BFA6-03E4853E0F83}" sibTransId="{3D19CBED-984C-4BAE-8BB8-22CAD341D5AD}"/>
    <dgm:cxn modelId="{1CB55A06-C002-4AB2-83D1-E66AB8CC1FD3}" type="presOf" srcId="{73E9EAEB-F5C9-4CCE-AA41-B4474A3EB349}" destId="{48FB2AC7-07E1-47CC-932C-46DB8F61B279}" srcOrd="1" destOrd="1" presId="urn:microsoft.com/office/officeart/2005/8/layout/hProcess4"/>
    <dgm:cxn modelId="{698F725C-2227-4F9A-82A1-1580032CAB1B}" srcId="{0DB181CD-7D65-4863-B155-67D9C1697EB9}" destId="{31CA0C7A-CBD0-4E7C-9B84-9DB3AC251B25}" srcOrd="0" destOrd="0" parTransId="{F61F293E-BBC6-42F9-BCFB-71BBF59BA724}" sibTransId="{C0A60503-0489-43D5-B045-13D9DD73CB91}"/>
    <dgm:cxn modelId="{29D92C86-3641-4B96-BAA3-B0C915E3D347}" type="presOf" srcId="{14D4B3F9-6C6C-4390-A59B-90B39422FC07}" destId="{3EF7F03D-EA6C-4909-BDDC-131BCD4DF934}" srcOrd="0" destOrd="0" presId="urn:microsoft.com/office/officeart/2005/8/layout/hProcess4"/>
    <dgm:cxn modelId="{FF0AEB53-C1F7-4387-8B65-94350E1B858B}" type="presOf" srcId="{E15590D4-9A79-4F75-93E4-B2BA0EF9C0CE}" destId="{2D398154-048E-4F86-8BC5-077229E6555C}" srcOrd="1" destOrd="0" presId="urn:microsoft.com/office/officeart/2005/8/layout/hProcess4"/>
    <dgm:cxn modelId="{66440665-585E-4A02-8643-11607EED8458}" type="presOf" srcId="{6800EACB-D663-413E-82FE-881F614D0B93}" destId="{3EF7F03D-EA6C-4909-BDDC-131BCD4DF934}" srcOrd="0" destOrd="1" presId="urn:microsoft.com/office/officeart/2005/8/layout/hProcess4"/>
    <dgm:cxn modelId="{627E5877-4C57-4890-B712-6C108A695F0F}" type="presOf" srcId="{3D19CBED-984C-4BAE-8BB8-22CAD341D5AD}" destId="{27B63953-A0E0-4B3B-A553-DC18B5CCBAFB}" srcOrd="0" destOrd="0" presId="urn:microsoft.com/office/officeart/2005/8/layout/hProcess4"/>
    <dgm:cxn modelId="{DBAC763A-19A8-4F7F-B5C8-F53F9CD6A6B4}" srcId="{4AA94497-3BC3-4F96-A58F-6FC8FCDA8525}" destId="{E15590D4-9A79-4F75-93E4-B2BA0EF9C0CE}" srcOrd="0" destOrd="0" parTransId="{10525345-0233-4B68-9A0B-F3CA3988F1E0}" sibTransId="{72F519E7-00B0-4F39-885D-4BFD5BE970FB}"/>
    <dgm:cxn modelId="{BE242B77-701F-40B0-9DC6-D3B78F333CB9}" type="presOf" srcId="{31CA0C7A-CBD0-4E7C-9B84-9DB3AC251B25}" destId="{EB0AEF66-E668-425A-855F-65CCB3942DEE}" srcOrd="0" destOrd="0" presId="urn:microsoft.com/office/officeart/2005/8/layout/hProcess4"/>
    <dgm:cxn modelId="{0BCACB8D-A0D1-4C11-A413-A4F40CEF7758}" type="presOf" srcId="{31CA0C7A-CBD0-4E7C-9B84-9DB3AC251B25}" destId="{48FB2AC7-07E1-47CC-932C-46DB8F61B279}" srcOrd="1" destOrd="0" presId="urn:microsoft.com/office/officeart/2005/8/layout/hProcess4"/>
    <dgm:cxn modelId="{5F6ADF5E-E5E3-45AE-8E48-2277672E152A}" srcId="{0DB181CD-7D65-4863-B155-67D9C1697EB9}" destId="{73E9EAEB-F5C9-4CCE-AA41-B4474A3EB349}" srcOrd="1" destOrd="0" parTransId="{D3F418EC-4682-4D06-AEDA-FF8CF5701DD9}" sibTransId="{639F5FE3-ACE5-4293-9961-98D9AEB85268}"/>
    <dgm:cxn modelId="{673440F1-1522-4C36-98E4-D350E8EB75F8}" type="presOf" srcId="{BEA46D7F-D306-4664-BF7F-7D9B3D664D67}" destId="{070B7898-CAA7-4365-BCF9-AE6A0265052B}" srcOrd="0" destOrd="0" presId="urn:microsoft.com/office/officeart/2005/8/layout/hProcess4"/>
    <dgm:cxn modelId="{4A6A9C96-2A8E-4A48-B77C-BFB7097EAA64}" type="presOf" srcId="{DB002EE2-DEFC-4133-8D2E-0B9C07B63F53}" destId="{2D398154-048E-4F86-8BC5-077229E6555C}" srcOrd="1" destOrd="1" presId="urn:microsoft.com/office/officeart/2005/8/layout/hProcess4"/>
    <dgm:cxn modelId="{B94D9AD7-23A6-4E71-BCE8-B89EF36D36AC}" type="presOf" srcId="{E15590D4-9A79-4F75-93E4-B2BA0EF9C0CE}" destId="{4A44ADD5-F371-4416-9698-B3428881D8B5}" srcOrd="0" destOrd="0" presId="urn:microsoft.com/office/officeart/2005/8/layout/hProcess4"/>
    <dgm:cxn modelId="{D2F48AA1-2095-414F-9644-AECEEDC21958}" srcId="{9C554489-1A01-4E2F-A426-E709776B6B23}" destId="{0DB181CD-7D65-4863-B155-67D9C1697EB9}" srcOrd="1" destOrd="0" parTransId="{03E620AF-C28A-4E8B-B929-1FBE2E04A759}" sibTransId="{BEA46D7F-D306-4664-BF7F-7D9B3D664D67}"/>
    <dgm:cxn modelId="{24AE4F0A-951D-413F-801B-0BD71933FAB7}" type="presOf" srcId="{0DB181CD-7D65-4863-B155-67D9C1697EB9}" destId="{4E179A4D-0A54-43E3-8C48-C668D6162D86}" srcOrd="0" destOrd="0" presId="urn:microsoft.com/office/officeart/2005/8/layout/hProcess4"/>
    <dgm:cxn modelId="{C0200029-8339-4880-91E5-0CCAD2BF595F}" srcId="{9C554489-1A01-4E2F-A426-E709776B6B23}" destId="{4AA94497-3BC3-4F96-A58F-6FC8FCDA8525}" srcOrd="2" destOrd="0" parTransId="{ED96D010-7FCC-4D99-8845-F0E3B38DCFEB}" sibTransId="{6622B4CF-0A9C-4B02-B5AF-1E36BB4912F6}"/>
    <dgm:cxn modelId="{C5F6C672-22BC-4E07-8D8C-C2AAE5FCE133}" type="presOf" srcId="{6800EACB-D663-413E-82FE-881F614D0B93}" destId="{AB589CB7-FEB2-4B14-B2F9-042D68A2E57A}" srcOrd="1" destOrd="1" presId="urn:microsoft.com/office/officeart/2005/8/layout/hProcess4"/>
    <dgm:cxn modelId="{BEB266A6-5223-4E79-A26F-86829AB2A648}" type="presOf" srcId="{9C554489-1A01-4E2F-A426-E709776B6B23}" destId="{1A94FE08-BB54-4F87-9B19-7BC036BEE817}" srcOrd="0" destOrd="0" presId="urn:microsoft.com/office/officeart/2005/8/layout/hProcess4"/>
    <dgm:cxn modelId="{0FCD5331-2184-4431-8740-B41F52E49899}" srcId="{B7AFEAA9-3B6C-437C-B489-2F814E881083}" destId="{6800EACB-D663-413E-82FE-881F614D0B93}" srcOrd="1" destOrd="0" parTransId="{3D3C976C-7B13-41B8-A8C6-CB4139E0D8C8}" sibTransId="{EC481CFA-F161-4F07-B9DB-A359032E15B0}"/>
    <dgm:cxn modelId="{EF84F8CE-EA0A-411D-9A31-05F4B9D226BE}" type="presOf" srcId="{73E9EAEB-F5C9-4CCE-AA41-B4474A3EB349}" destId="{EB0AEF66-E668-425A-855F-65CCB3942DEE}" srcOrd="0" destOrd="1" presId="urn:microsoft.com/office/officeart/2005/8/layout/hProcess4"/>
    <dgm:cxn modelId="{B3725C54-074F-48A9-AC7C-E968139040AD}" type="presOf" srcId="{B7AFEAA9-3B6C-437C-B489-2F814E881083}" destId="{9222E0D7-EE56-480A-A274-1DFDAEFB37D7}" srcOrd="0" destOrd="0" presId="urn:microsoft.com/office/officeart/2005/8/layout/hProcess4"/>
    <dgm:cxn modelId="{28E5A5AE-FDDE-452F-B268-D15D06CBFC68}" type="presParOf" srcId="{1A94FE08-BB54-4F87-9B19-7BC036BEE817}" destId="{FEA15383-037A-43B4-94AD-46999D93B33C}" srcOrd="0" destOrd="0" presId="urn:microsoft.com/office/officeart/2005/8/layout/hProcess4"/>
    <dgm:cxn modelId="{8CF10616-2E0F-4915-91F1-BF32A40D52D7}" type="presParOf" srcId="{1A94FE08-BB54-4F87-9B19-7BC036BEE817}" destId="{3DC89F9E-30ED-489E-8E81-F006306E339F}" srcOrd="1" destOrd="0" presId="urn:microsoft.com/office/officeart/2005/8/layout/hProcess4"/>
    <dgm:cxn modelId="{6FDC4EEE-45AF-4D82-B037-7EAFE3847303}" type="presParOf" srcId="{1A94FE08-BB54-4F87-9B19-7BC036BEE817}" destId="{ECFD1313-5835-4B10-BD0D-D0CA231429DB}" srcOrd="2" destOrd="0" presId="urn:microsoft.com/office/officeart/2005/8/layout/hProcess4"/>
    <dgm:cxn modelId="{9A156A72-7D11-4F29-8480-FF66D4989CCA}" type="presParOf" srcId="{ECFD1313-5835-4B10-BD0D-D0CA231429DB}" destId="{B8C9F1B5-1FDA-47AC-B466-7BA4983A67A7}" srcOrd="0" destOrd="0" presId="urn:microsoft.com/office/officeart/2005/8/layout/hProcess4"/>
    <dgm:cxn modelId="{E91C0329-E40C-420F-8E28-026AF1D15012}" type="presParOf" srcId="{B8C9F1B5-1FDA-47AC-B466-7BA4983A67A7}" destId="{A3B2CD99-D10D-4F48-8E8C-9F83FBB7D359}" srcOrd="0" destOrd="0" presId="urn:microsoft.com/office/officeart/2005/8/layout/hProcess4"/>
    <dgm:cxn modelId="{92A939BC-7107-49E9-984E-DFAF604F1D95}" type="presParOf" srcId="{B8C9F1B5-1FDA-47AC-B466-7BA4983A67A7}" destId="{3EF7F03D-EA6C-4909-BDDC-131BCD4DF934}" srcOrd="1" destOrd="0" presId="urn:microsoft.com/office/officeart/2005/8/layout/hProcess4"/>
    <dgm:cxn modelId="{52E455D0-A15A-4500-83E1-E411A018FD0C}" type="presParOf" srcId="{B8C9F1B5-1FDA-47AC-B466-7BA4983A67A7}" destId="{AB589CB7-FEB2-4B14-B2F9-042D68A2E57A}" srcOrd="2" destOrd="0" presId="urn:microsoft.com/office/officeart/2005/8/layout/hProcess4"/>
    <dgm:cxn modelId="{A307E983-F9BF-4514-86A8-4A7AEFE5C646}" type="presParOf" srcId="{B8C9F1B5-1FDA-47AC-B466-7BA4983A67A7}" destId="{9222E0D7-EE56-480A-A274-1DFDAEFB37D7}" srcOrd="3" destOrd="0" presId="urn:microsoft.com/office/officeart/2005/8/layout/hProcess4"/>
    <dgm:cxn modelId="{98D740E7-5BF2-4AAA-8B43-4E4AA9FF8F0E}" type="presParOf" srcId="{B8C9F1B5-1FDA-47AC-B466-7BA4983A67A7}" destId="{8641BAE5-8A02-4A6B-BD5B-602BE5B9745A}" srcOrd="4" destOrd="0" presId="urn:microsoft.com/office/officeart/2005/8/layout/hProcess4"/>
    <dgm:cxn modelId="{EC5B4CC3-1634-4946-B448-83CAEE246A4F}" type="presParOf" srcId="{ECFD1313-5835-4B10-BD0D-D0CA231429DB}" destId="{27B63953-A0E0-4B3B-A553-DC18B5CCBAFB}" srcOrd="1" destOrd="0" presId="urn:microsoft.com/office/officeart/2005/8/layout/hProcess4"/>
    <dgm:cxn modelId="{B4FF0E24-4EFF-4AC7-B5D8-72BD733F62B6}" type="presParOf" srcId="{ECFD1313-5835-4B10-BD0D-D0CA231429DB}" destId="{002C74BD-0154-48A0-83EE-EE4921CDEEB5}" srcOrd="2" destOrd="0" presId="urn:microsoft.com/office/officeart/2005/8/layout/hProcess4"/>
    <dgm:cxn modelId="{6E1717B9-49B4-4571-8C6A-3689E0F14888}" type="presParOf" srcId="{002C74BD-0154-48A0-83EE-EE4921CDEEB5}" destId="{DCA5CC5C-ED43-4D48-9AE7-4107708B75A9}" srcOrd="0" destOrd="0" presId="urn:microsoft.com/office/officeart/2005/8/layout/hProcess4"/>
    <dgm:cxn modelId="{F2928B55-992A-4548-8AAD-B82B21710750}" type="presParOf" srcId="{002C74BD-0154-48A0-83EE-EE4921CDEEB5}" destId="{EB0AEF66-E668-425A-855F-65CCB3942DEE}" srcOrd="1" destOrd="0" presId="urn:microsoft.com/office/officeart/2005/8/layout/hProcess4"/>
    <dgm:cxn modelId="{FB4BDF9C-5C3A-49C9-BC8F-A40CA3E30B36}" type="presParOf" srcId="{002C74BD-0154-48A0-83EE-EE4921CDEEB5}" destId="{48FB2AC7-07E1-47CC-932C-46DB8F61B279}" srcOrd="2" destOrd="0" presId="urn:microsoft.com/office/officeart/2005/8/layout/hProcess4"/>
    <dgm:cxn modelId="{3C1ECCE5-5278-48A8-AE2D-A98956AF299E}" type="presParOf" srcId="{002C74BD-0154-48A0-83EE-EE4921CDEEB5}" destId="{4E179A4D-0A54-43E3-8C48-C668D6162D86}" srcOrd="3" destOrd="0" presId="urn:microsoft.com/office/officeart/2005/8/layout/hProcess4"/>
    <dgm:cxn modelId="{19403615-FEFE-4AFF-B162-92EA0F3CCF79}" type="presParOf" srcId="{002C74BD-0154-48A0-83EE-EE4921CDEEB5}" destId="{E6C3754A-08EA-4D3B-BCD7-66C90E009878}" srcOrd="4" destOrd="0" presId="urn:microsoft.com/office/officeart/2005/8/layout/hProcess4"/>
    <dgm:cxn modelId="{42BE0BF4-7167-4EB3-A68E-F4C7E4946063}" type="presParOf" srcId="{ECFD1313-5835-4B10-BD0D-D0CA231429DB}" destId="{070B7898-CAA7-4365-BCF9-AE6A0265052B}" srcOrd="3" destOrd="0" presId="urn:microsoft.com/office/officeart/2005/8/layout/hProcess4"/>
    <dgm:cxn modelId="{961C2C7E-E93F-4B75-93EF-C7E4CC22B489}" type="presParOf" srcId="{ECFD1313-5835-4B10-BD0D-D0CA231429DB}" destId="{2601CA8A-3627-4E54-9D82-071EBD33ACD9}" srcOrd="4" destOrd="0" presId="urn:microsoft.com/office/officeart/2005/8/layout/hProcess4"/>
    <dgm:cxn modelId="{3552735F-964C-42CB-B3B9-E46CB2486895}" type="presParOf" srcId="{2601CA8A-3627-4E54-9D82-071EBD33ACD9}" destId="{BE069104-9B43-4153-A655-1F1572FEA95B}" srcOrd="0" destOrd="0" presId="urn:microsoft.com/office/officeart/2005/8/layout/hProcess4"/>
    <dgm:cxn modelId="{9EF3C0AF-9A35-4530-9BBB-7EA6919E1F2C}" type="presParOf" srcId="{2601CA8A-3627-4E54-9D82-071EBD33ACD9}" destId="{4A44ADD5-F371-4416-9698-B3428881D8B5}" srcOrd="1" destOrd="0" presId="urn:microsoft.com/office/officeart/2005/8/layout/hProcess4"/>
    <dgm:cxn modelId="{6FBB7C24-56AA-4FC9-9F41-3237A738B7A8}" type="presParOf" srcId="{2601CA8A-3627-4E54-9D82-071EBD33ACD9}" destId="{2D398154-048E-4F86-8BC5-077229E6555C}" srcOrd="2" destOrd="0" presId="urn:microsoft.com/office/officeart/2005/8/layout/hProcess4"/>
    <dgm:cxn modelId="{AED04526-EB5F-43F6-9907-70772E8F44A6}" type="presParOf" srcId="{2601CA8A-3627-4E54-9D82-071EBD33ACD9}" destId="{B47427AB-4D7B-4DEC-8ECF-406AD8059DEA}" srcOrd="3" destOrd="0" presId="urn:microsoft.com/office/officeart/2005/8/layout/hProcess4"/>
    <dgm:cxn modelId="{88CBEAB2-3227-48B0-8116-595DA38E8690}" type="presParOf" srcId="{2601CA8A-3627-4E54-9D82-071EBD33ACD9}" destId="{C2FE4102-A6A9-4A24-A14F-299BD969FAC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BE0BCF-73FF-4F82-893A-6E1E4297C691}">
      <dsp:nvSpPr>
        <dsp:cNvPr id="0" name=""/>
        <dsp:cNvSpPr/>
      </dsp:nvSpPr>
      <dsp:spPr>
        <a:xfrm>
          <a:off x="687704" y="0"/>
          <a:ext cx="7793990" cy="402431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8AFC74-871A-4DE8-A260-BE953CB3A66F}">
      <dsp:nvSpPr>
        <dsp:cNvPr id="0" name=""/>
        <dsp:cNvSpPr/>
      </dsp:nvSpPr>
      <dsp:spPr>
        <a:xfrm>
          <a:off x="310720" y="1207293"/>
          <a:ext cx="2750820" cy="1609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900" kern="1200" dirty="0" smtClean="0"/>
            <a:t>Definisi Psikoterapi Individual</a:t>
          </a:r>
          <a:endParaRPr lang="en-US" sz="2900" kern="1200" dirty="0"/>
        </a:p>
      </dsp:txBody>
      <dsp:txXfrm>
        <a:off x="389300" y="1285873"/>
        <a:ext cx="2593660" cy="1452565"/>
      </dsp:txXfrm>
    </dsp:sp>
    <dsp:sp modelId="{CA6A632E-A445-45CC-A39F-F2C0A2783ED6}">
      <dsp:nvSpPr>
        <dsp:cNvPr id="0" name=""/>
        <dsp:cNvSpPr/>
      </dsp:nvSpPr>
      <dsp:spPr>
        <a:xfrm>
          <a:off x="3209290" y="1207293"/>
          <a:ext cx="2750820" cy="1609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900" kern="1200" dirty="0" smtClean="0"/>
            <a:t>Definisi Terapi Kelompok</a:t>
          </a:r>
          <a:endParaRPr lang="en-US" sz="2900" kern="1200" dirty="0"/>
        </a:p>
      </dsp:txBody>
      <dsp:txXfrm>
        <a:off x="3287870" y="1285873"/>
        <a:ext cx="2593660" cy="1452565"/>
      </dsp:txXfrm>
    </dsp:sp>
    <dsp:sp modelId="{B71C7854-12C7-431D-9CB3-13188052B8C6}">
      <dsp:nvSpPr>
        <dsp:cNvPr id="0" name=""/>
        <dsp:cNvSpPr/>
      </dsp:nvSpPr>
      <dsp:spPr>
        <a:xfrm>
          <a:off x="6107859" y="1207293"/>
          <a:ext cx="2750820" cy="1609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900" kern="1200" dirty="0" smtClean="0"/>
            <a:t>Sejarah Terapi Kelompok</a:t>
          </a:r>
          <a:endParaRPr lang="en-US" sz="2900" kern="1200" dirty="0"/>
        </a:p>
      </dsp:txBody>
      <dsp:txXfrm>
        <a:off x="6186439" y="1285873"/>
        <a:ext cx="2593660" cy="14525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F8E18-CB86-4283-B65D-5B458B8D8401}">
      <dsp:nvSpPr>
        <dsp:cNvPr id="0" name=""/>
        <dsp:cNvSpPr/>
      </dsp:nvSpPr>
      <dsp:spPr>
        <a:xfrm>
          <a:off x="920749" y="0"/>
          <a:ext cx="6438900" cy="402431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A2DBB9-2AC7-4CF0-813C-8B2E1075D3DA}">
      <dsp:nvSpPr>
        <dsp:cNvPr id="0" name=""/>
        <dsp:cNvSpPr/>
      </dsp:nvSpPr>
      <dsp:spPr>
        <a:xfrm>
          <a:off x="1738490" y="2777580"/>
          <a:ext cx="167411" cy="1674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698BDE-75C9-4FF2-A9AA-57CFBB4832F7}">
      <dsp:nvSpPr>
        <dsp:cNvPr id="0" name=""/>
        <dsp:cNvSpPr/>
      </dsp:nvSpPr>
      <dsp:spPr>
        <a:xfrm>
          <a:off x="1817244" y="3000372"/>
          <a:ext cx="1713361" cy="529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708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solidFill>
                <a:schemeClr val="tx1"/>
              </a:solidFill>
            </a:rPr>
            <a:t>APA(2023)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1817244" y="3000372"/>
        <a:ext cx="1713361" cy="529246"/>
      </dsp:txXfrm>
    </dsp:sp>
    <dsp:sp modelId="{DD429A0F-6776-4F26-85C5-D0BEC19E6E83}">
      <dsp:nvSpPr>
        <dsp:cNvPr id="0" name=""/>
        <dsp:cNvSpPr/>
      </dsp:nvSpPr>
      <dsp:spPr>
        <a:xfrm>
          <a:off x="3216217" y="1683772"/>
          <a:ext cx="302628" cy="3026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A709B9-0432-43A4-AC3F-F2DB0EA97E3A}">
      <dsp:nvSpPr>
        <dsp:cNvPr id="0" name=""/>
        <dsp:cNvSpPr/>
      </dsp:nvSpPr>
      <dsp:spPr>
        <a:xfrm>
          <a:off x="3670286" y="2071566"/>
          <a:ext cx="2590802" cy="750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356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solidFill>
                <a:srgbClr val="FFFF00"/>
              </a:solidFill>
            </a:rPr>
            <a:t>Wampold &amp; Imel (2019)</a:t>
          </a:r>
          <a:endParaRPr lang="en-US" sz="2400" kern="1200" dirty="0">
            <a:solidFill>
              <a:srgbClr val="FFFF00"/>
            </a:solidFill>
          </a:endParaRPr>
        </a:p>
      </dsp:txBody>
      <dsp:txXfrm>
        <a:off x="3670286" y="2071566"/>
        <a:ext cx="2590802" cy="750992"/>
      </dsp:txXfrm>
    </dsp:sp>
    <dsp:sp modelId="{F5EC084C-1D3A-45D1-A4B8-397DB9B3A29B}">
      <dsp:nvSpPr>
        <dsp:cNvPr id="0" name=""/>
        <dsp:cNvSpPr/>
      </dsp:nvSpPr>
      <dsp:spPr>
        <a:xfrm>
          <a:off x="4993354" y="1018151"/>
          <a:ext cx="418528" cy="4185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765DB5-F9B8-4249-B3D0-3906A3A286A2}">
      <dsp:nvSpPr>
        <dsp:cNvPr id="0" name=""/>
        <dsp:cNvSpPr/>
      </dsp:nvSpPr>
      <dsp:spPr>
        <a:xfrm>
          <a:off x="5328779" y="1146179"/>
          <a:ext cx="2705234" cy="5209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1770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solidFill>
                <a:srgbClr val="FF0000"/>
              </a:solidFill>
            </a:rPr>
            <a:t>Norcross (2012)</a:t>
          </a:r>
          <a:endParaRPr lang="en-US" sz="2400" kern="1200" dirty="0">
            <a:solidFill>
              <a:srgbClr val="FF0000"/>
            </a:solidFill>
          </a:endParaRPr>
        </a:p>
      </dsp:txBody>
      <dsp:txXfrm>
        <a:off x="5328779" y="1146179"/>
        <a:ext cx="2705234" cy="5209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C28A68-4CBE-4661-AC12-AC3A29BC239E}">
      <dsp:nvSpPr>
        <dsp:cNvPr id="0" name=""/>
        <dsp:cNvSpPr/>
      </dsp:nvSpPr>
      <dsp:spPr>
        <a:xfrm>
          <a:off x="3170" y="377473"/>
          <a:ext cx="2514897" cy="15089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Hubungan  Profesional</a:t>
          </a:r>
          <a:endParaRPr lang="en-US" sz="2400" kern="1200" dirty="0"/>
        </a:p>
      </dsp:txBody>
      <dsp:txXfrm>
        <a:off x="3170" y="377473"/>
        <a:ext cx="2514897" cy="1508938"/>
      </dsp:txXfrm>
    </dsp:sp>
    <dsp:sp modelId="{FC9E9CD4-551E-47B5-98C7-29B1799BEC03}">
      <dsp:nvSpPr>
        <dsp:cNvPr id="0" name=""/>
        <dsp:cNvSpPr/>
      </dsp:nvSpPr>
      <dsp:spPr>
        <a:xfrm>
          <a:off x="2769557" y="377473"/>
          <a:ext cx="2514897" cy="150893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Bersifat Interpersonal</a:t>
          </a:r>
          <a:endParaRPr lang="en-US" sz="2400" kern="1200" dirty="0"/>
        </a:p>
      </dsp:txBody>
      <dsp:txXfrm>
        <a:off x="2769557" y="377473"/>
        <a:ext cx="2514897" cy="1508938"/>
      </dsp:txXfrm>
    </dsp:sp>
    <dsp:sp modelId="{287B98A5-F347-4090-A3AA-4B04FB011099}">
      <dsp:nvSpPr>
        <dsp:cNvPr id="0" name=""/>
        <dsp:cNvSpPr/>
      </dsp:nvSpPr>
      <dsp:spPr>
        <a:xfrm>
          <a:off x="5535944" y="377473"/>
          <a:ext cx="2514897" cy="150893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Berbasis Psikologi</a:t>
          </a:r>
          <a:endParaRPr lang="en-US" sz="2400" kern="1200" dirty="0"/>
        </a:p>
      </dsp:txBody>
      <dsp:txXfrm>
        <a:off x="5535944" y="377473"/>
        <a:ext cx="2514897" cy="1508938"/>
      </dsp:txXfrm>
    </dsp:sp>
    <dsp:sp modelId="{3075E51D-A96E-4692-921E-9E6C01C2E673}">
      <dsp:nvSpPr>
        <dsp:cNvPr id="0" name=""/>
        <dsp:cNvSpPr/>
      </dsp:nvSpPr>
      <dsp:spPr>
        <a:xfrm>
          <a:off x="8302332" y="377473"/>
          <a:ext cx="2514897" cy="150893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Terarah</a:t>
          </a:r>
          <a:endParaRPr lang="en-US" sz="2400" kern="1200" dirty="0"/>
        </a:p>
      </dsp:txBody>
      <dsp:txXfrm>
        <a:off x="8302332" y="377473"/>
        <a:ext cx="2514897" cy="1508938"/>
      </dsp:txXfrm>
    </dsp:sp>
    <dsp:sp modelId="{4ACDB65A-E838-43B9-B951-6CA802901E31}">
      <dsp:nvSpPr>
        <dsp:cNvPr id="0" name=""/>
        <dsp:cNvSpPr/>
      </dsp:nvSpPr>
      <dsp:spPr>
        <a:xfrm>
          <a:off x="1386363" y="2137901"/>
          <a:ext cx="2514897" cy="150893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Individualisasi</a:t>
          </a:r>
          <a:endParaRPr lang="en-US" sz="2400" kern="1200" dirty="0"/>
        </a:p>
      </dsp:txBody>
      <dsp:txXfrm>
        <a:off x="1386363" y="2137901"/>
        <a:ext cx="2514897" cy="1508938"/>
      </dsp:txXfrm>
    </dsp:sp>
    <dsp:sp modelId="{F1DDC155-6569-405C-8771-DAEFDCCFEDBB}">
      <dsp:nvSpPr>
        <dsp:cNvPr id="0" name=""/>
        <dsp:cNvSpPr/>
      </dsp:nvSpPr>
      <dsp:spPr>
        <a:xfrm>
          <a:off x="4152751" y="2137901"/>
          <a:ext cx="2514897" cy="15089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Perubahan</a:t>
          </a:r>
          <a:endParaRPr lang="en-US" sz="2400" kern="1200" dirty="0"/>
        </a:p>
      </dsp:txBody>
      <dsp:txXfrm>
        <a:off x="4152751" y="2137901"/>
        <a:ext cx="2514897" cy="1508938"/>
      </dsp:txXfrm>
    </dsp:sp>
    <dsp:sp modelId="{819F8E37-5B77-407A-B732-0CEAA766C942}">
      <dsp:nvSpPr>
        <dsp:cNvPr id="0" name=""/>
        <dsp:cNvSpPr/>
      </dsp:nvSpPr>
      <dsp:spPr>
        <a:xfrm>
          <a:off x="6919138" y="2137901"/>
          <a:ext cx="2514897" cy="150893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Kompetensi</a:t>
          </a:r>
          <a:endParaRPr lang="en-US" sz="2400" kern="1200" dirty="0"/>
        </a:p>
      </dsp:txBody>
      <dsp:txXfrm>
        <a:off x="6919138" y="2137901"/>
        <a:ext cx="2514897" cy="15089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5B3F0-2913-4E85-AE2A-5933359A2DDE}">
      <dsp:nvSpPr>
        <dsp:cNvPr id="0" name=""/>
        <dsp:cNvSpPr/>
      </dsp:nvSpPr>
      <dsp:spPr>
        <a:xfrm>
          <a:off x="11809" y="109068"/>
          <a:ext cx="2873375" cy="17240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>
              <a:solidFill>
                <a:schemeClr val="bg1"/>
              </a:solidFill>
            </a:rPr>
            <a:t>APA</a:t>
          </a:r>
          <a:endParaRPr lang="en-US" sz="3200" kern="1200" dirty="0">
            <a:solidFill>
              <a:schemeClr val="bg1"/>
            </a:solidFill>
          </a:endParaRPr>
        </a:p>
      </dsp:txBody>
      <dsp:txXfrm>
        <a:off x="11809" y="109068"/>
        <a:ext cx="2873375" cy="1724024"/>
      </dsp:txXfrm>
    </dsp:sp>
    <dsp:sp modelId="{EE7DAB26-F8AA-471A-A9C5-2293CA041D25}">
      <dsp:nvSpPr>
        <dsp:cNvPr id="0" name=""/>
        <dsp:cNvSpPr/>
      </dsp:nvSpPr>
      <dsp:spPr>
        <a:xfrm>
          <a:off x="3160712" y="144462"/>
          <a:ext cx="2873375" cy="172402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>
              <a:solidFill>
                <a:schemeClr val="bg1"/>
              </a:solidFill>
            </a:rPr>
            <a:t>Direktorat Kesehatan Jiwa Depkes RI                (buku Pedoman Rehabilitasi Pasien Mental RS Jiwa              di Indonesia)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3160712" y="144462"/>
        <a:ext cx="2873375" cy="1724024"/>
      </dsp:txXfrm>
    </dsp:sp>
    <dsp:sp modelId="{EB8422AF-18FE-467E-8862-961279DE09D3}">
      <dsp:nvSpPr>
        <dsp:cNvPr id="0" name=""/>
        <dsp:cNvSpPr/>
      </dsp:nvSpPr>
      <dsp:spPr>
        <a:xfrm>
          <a:off x="6321424" y="144462"/>
          <a:ext cx="2873375" cy="172402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>
              <a:solidFill>
                <a:schemeClr val="bg1"/>
              </a:solidFill>
            </a:rPr>
            <a:t>Yalom &amp; Leszcz</a:t>
          </a:r>
          <a:endParaRPr lang="en-US" sz="3200" kern="1200" dirty="0">
            <a:solidFill>
              <a:schemeClr val="bg1"/>
            </a:solidFill>
          </a:endParaRPr>
        </a:p>
      </dsp:txBody>
      <dsp:txXfrm>
        <a:off x="6321424" y="144462"/>
        <a:ext cx="2873375" cy="1724024"/>
      </dsp:txXfrm>
    </dsp:sp>
    <dsp:sp modelId="{54301C8C-719F-483C-A099-FBCF68D8DB1B}">
      <dsp:nvSpPr>
        <dsp:cNvPr id="0" name=""/>
        <dsp:cNvSpPr/>
      </dsp:nvSpPr>
      <dsp:spPr>
        <a:xfrm>
          <a:off x="1580356" y="2155825"/>
          <a:ext cx="2873375" cy="17240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>
              <a:solidFill>
                <a:schemeClr val="bg1"/>
              </a:solidFill>
            </a:rPr>
            <a:t>Corey</a:t>
          </a:r>
          <a:endParaRPr lang="en-US" sz="3200" kern="1200" dirty="0">
            <a:solidFill>
              <a:schemeClr val="bg1"/>
            </a:solidFill>
          </a:endParaRPr>
        </a:p>
      </dsp:txBody>
      <dsp:txXfrm>
        <a:off x="1580356" y="2155825"/>
        <a:ext cx="2873375" cy="1724024"/>
      </dsp:txXfrm>
    </dsp:sp>
    <dsp:sp modelId="{277178EF-2764-49CA-A24E-28EB49AD4D1B}">
      <dsp:nvSpPr>
        <dsp:cNvPr id="0" name=""/>
        <dsp:cNvSpPr/>
      </dsp:nvSpPr>
      <dsp:spPr>
        <a:xfrm>
          <a:off x="4741068" y="2155825"/>
          <a:ext cx="2873375" cy="172402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 smtClean="0">
              <a:solidFill>
                <a:schemeClr val="bg1"/>
              </a:solidFill>
            </a:rPr>
            <a:t>Moreno</a:t>
          </a:r>
          <a:endParaRPr lang="en-US" sz="3200" kern="1200" dirty="0">
            <a:solidFill>
              <a:schemeClr val="bg1"/>
            </a:solidFill>
          </a:endParaRPr>
        </a:p>
      </dsp:txBody>
      <dsp:txXfrm>
        <a:off x="4741068" y="2155825"/>
        <a:ext cx="2873375" cy="17240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07E083-E881-46BC-891A-FE73DE592805}">
      <dsp:nvSpPr>
        <dsp:cNvPr id="0" name=""/>
        <dsp:cNvSpPr/>
      </dsp:nvSpPr>
      <dsp:spPr>
        <a:xfrm rot="10800000">
          <a:off x="1915420" y="956"/>
          <a:ext cx="6494589" cy="111826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3122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Kelompok menjadi bagian dari proses terapi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Interaksi antar anggota bukan sekedar aktivitas tambahan                                                  tetapi dapat menjadi media perubahan</a:t>
          </a:r>
          <a:endParaRPr lang="en-US" sz="1200" kern="1200" dirty="0"/>
        </a:p>
      </dsp:txBody>
      <dsp:txXfrm rot="10800000">
        <a:off x="2194985" y="956"/>
        <a:ext cx="6215024" cy="1118260"/>
      </dsp:txXfrm>
    </dsp:sp>
    <dsp:sp modelId="{2A6D230E-F25B-42CF-A797-0DA27467941E}">
      <dsp:nvSpPr>
        <dsp:cNvPr id="0" name=""/>
        <dsp:cNvSpPr/>
      </dsp:nvSpPr>
      <dsp:spPr>
        <a:xfrm>
          <a:off x="1356290" y="956"/>
          <a:ext cx="1118260" cy="1118260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57E479-9D16-43B0-899E-E213B274DF08}">
      <dsp:nvSpPr>
        <dsp:cNvPr id="0" name=""/>
        <dsp:cNvSpPr/>
      </dsp:nvSpPr>
      <dsp:spPr>
        <a:xfrm rot="10800000">
          <a:off x="1915420" y="1453026"/>
          <a:ext cx="6494589" cy="111826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3122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Anggota dapat menjadi sumber terapeutik                 bagi anggota lain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Dukungan, umpan balik, pengalaman bersama &amp; proses saling belajar                                  dapat membantu perubahan psikologis</a:t>
          </a:r>
          <a:endParaRPr lang="en-US" sz="1200" kern="1200" dirty="0"/>
        </a:p>
      </dsp:txBody>
      <dsp:txXfrm rot="10800000">
        <a:off x="2194985" y="1453026"/>
        <a:ext cx="6215024" cy="1118260"/>
      </dsp:txXfrm>
    </dsp:sp>
    <dsp:sp modelId="{620A6430-9780-4356-A1B1-2E58792FD778}">
      <dsp:nvSpPr>
        <dsp:cNvPr id="0" name=""/>
        <dsp:cNvSpPr/>
      </dsp:nvSpPr>
      <dsp:spPr>
        <a:xfrm>
          <a:off x="1356290" y="1453026"/>
          <a:ext cx="1118260" cy="1118260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6EC3CE-70C8-4EA1-8DC4-9F9BDC87BDAB}">
      <dsp:nvSpPr>
        <dsp:cNvPr id="0" name=""/>
        <dsp:cNvSpPr/>
      </dsp:nvSpPr>
      <dsp:spPr>
        <a:xfrm rot="10800000">
          <a:off x="1915420" y="2905095"/>
          <a:ext cx="6494589" cy="111826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3122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Terapis mengelola 2 level sekaligus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Terapis memperhatikan kebutuhan setiap individu &amp;                                           dinamika kelompok secara keseluruhan</a:t>
          </a:r>
          <a:endParaRPr lang="en-US" sz="1200" kern="1200" dirty="0"/>
        </a:p>
      </dsp:txBody>
      <dsp:txXfrm rot="10800000">
        <a:off x="2194985" y="2905095"/>
        <a:ext cx="6215024" cy="1118260"/>
      </dsp:txXfrm>
    </dsp:sp>
    <dsp:sp modelId="{3324DBBA-5709-49B1-B7B4-3BEBC06833A6}">
      <dsp:nvSpPr>
        <dsp:cNvPr id="0" name=""/>
        <dsp:cNvSpPr/>
      </dsp:nvSpPr>
      <dsp:spPr>
        <a:xfrm>
          <a:off x="1356290" y="2905095"/>
          <a:ext cx="1118260" cy="1118260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F7F03D-EA6C-4909-BDDC-131BCD4DF934}">
      <dsp:nvSpPr>
        <dsp:cNvPr id="0" name=""/>
        <dsp:cNvSpPr/>
      </dsp:nvSpPr>
      <dsp:spPr>
        <a:xfrm>
          <a:off x="884506" y="1026199"/>
          <a:ext cx="2390804" cy="19719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800" kern="1200" dirty="0" smtClean="0"/>
            <a:t>1905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800" kern="1200" dirty="0" smtClean="0"/>
            <a:t>1920-an</a:t>
          </a:r>
          <a:endParaRPr lang="en-US" sz="2800" kern="1200" dirty="0"/>
        </a:p>
      </dsp:txBody>
      <dsp:txXfrm>
        <a:off x="929885" y="1071578"/>
        <a:ext cx="2300046" cy="1458602"/>
      </dsp:txXfrm>
    </dsp:sp>
    <dsp:sp modelId="{27B63953-A0E0-4B3B-A553-DC18B5CCBAFB}">
      <dsp:nvSpPr>
        <dsp:cNvPr id="0" name=""/>
        <dsp:cNvSpPr/>
      </dsp:nvSpPr>
      <dsp:spPr>
        <a:xfrm>
          <a:off x="2184219" y="1338334"/>
          <a:ext cx="2869307" cy="2869307"/>
        </a:xfrm>
        <a:prstGeom prst="leftCircularArrow">
          <a:avLst>
            <a:gd name="adj1" fmla="val 3960"/>
            <a:gd name="adj2" fmla="val 496754"/>
            <a:gd name="adj3" fmla="val 2272264"/>
            <a:gd name="adj4" fmla="val 9024489"/>
            <a:gd name="adj5" fmla="val 462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2E0D7-EE56-480A-A274-1DFDAEFB37D7}">
      <dsp:nvSpPr>
        <dsp:cNvPr id="0" name=""/>
        <dsp:cNvSpPr/>
      </dsp:nvSpPr>
      <dsp:spPr>
        <a:xfrm>
          <a:off x="1415796" y="2575560"/>
          <a:ext cx="2125159" cy="8451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1925</a:t>
          </a:r>
          <a:endParaRPr lang="en-US" sz="2800" kern="1200" dirty="0"/>
        </a:p>
      </dsp:txBody>
      <dsp:txXfrm>
        <a:off x="1440548" y="2600312"/>
        <a:ext cx="2075655" cy="795601"/>
      </dsp:txXfrm>
    </dsp:sp>
    <dsp:sp modelId="{EB0AEF66-E668-425A-855F-65CCB3942DEE}">
      <dsp:nvSpPr>
        <dsp:cNvPr id="0" name=""/>
        <dsp:cNvSpPr/>
      </dsp:nvSpPr>
      <dsp:spPr>
        <a:xfrm>
          <a:off x="4081975" y="1026199"/>
          <a:ext cx="2390804" cy="19719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400" kern="1200" dirty="0" smtClean="0"/>
            <a:t>1930-1940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400" kern="1200" dirty="0" smtClean="0"/>
            <a:t>1940-1950</a:t>
          </a:r>
          <a:endParaRPr lang="en-US" sz="2400" kern="1200" dirty="0"/>
        </a:p>
      </dsp:txBody>
      <dsp:txXfrm>
        <a:off x="4127354" y="1494131"/>
        <a:ext cx="2300046" cy="1458602"/>
      </dsp:txXfrm>
    </dsp:sp>
    <dsp:sp modelId="{070B7898-CAA7-4365-BCF9-AE6A0265052B}">
      <dsp:nvSpPr>
        <dsp:cNvPr id="0" name=""/>
        <dsp:cNvSpPr/>
      </dsp:nvSpPr>
      <dsp:spPr>
        <a:xfrm>
          <a:off x="5361764" y="-260646"/>
          <a:ext cx="3174798" cy="3174798"/>
        </a:xfrm>
        <a:prstGeom prst="circularArrow">
          <a:avLst>
            <a:gd name="adj1" fmla="val 3579"/>
            <a:gd name="adj2" fmla="val 444860"/>
            <a:gd name="adj3" fmla="val 19379630"/>
            <a:gd name="adj4" fmla="val 12575511"/>
            <a:gd name="adj5" fmla="val 417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179A4D-0A54-43E3-8C48-C668D6162D86}">
      <dsp:nvSpPr>
        <dsp:cNvPr id="0" name=""/>
        <dsp:cNvSpPr/>
      </dsp:nvSpPr>
      <dsp:spPr>
        <a:xfrm>
          <a:off x="4613265" y="603646"/>
          <a:ext cx="2125159" cy="8451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1930-an</a:t>
          </a:r>
          <a:endParaRPr lang="en-US" sz="2800" kern="1200" dirty="0"/>
        </a:p>
      </dsp:txBody>
      <dsp:txXfrm>
        <a:off x="4638017" y="628398"/>
        <a:ext cx="2075655" cy="795601"/>
      </dsp:txXfrm>
    </dsp:sp>
    <dsp:sp modelId="{4A44ADD5-F371-4416-9698-B3428881D8B5}">
      <dsp:nvSpPr>
        <dsp:cNvPr id="0" name=""/>
        <dsp:cNvSpPr/>
      </dsp:nvSpPr>
      <dsp:spPr>
        <a:xfrm>
          <a:off x="7279444" y="1026199"/>
          <a:ext cx="2390804" cy="19719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400" kern="1200" dirty="0" smtClean="0"/>
            <a:t>1970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400" kern="1200" dirty="0" smtClean="0"/>
            <a:t>Kontemporer</a:t>
          </a:r>
          <a:endParaRPr lang="en-US" sz="2400" kern="1200" dirty="0"/>
        </a:p>
      </dsp:txBody>
      <dsp:txXfrm>
        <a:off x="7324823" y="1071578"/>
        <a:ext cx="2300046" cy="1458602"/>
      </dsp:txXfrm>
    </dsp:sp>
    <dsp:sp modelId="{B47427AB-4D7B-4DEC-8ECF-406AD8059DEA}">
      <dsp:nvSpPr>
        <dsp:cNvPr id="0" name=""/>
        <dsp:cNvSpPr/>
      </dsp:nvSpPr>
      <dsp:spPr>
        <a:xfrm>
          <a:off x="7810734" y="2575560"/>
          <a:ext cx="2125159" cy="8451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Di Indonesia</a:t>
          </a:r>
          <a:endParaRPr lang="en-US" sz="2400" kern="1200" dirty="0"/>
        </a:p>
      </dsp:txBody>
      <dsp:txXfrm>
        <a:off x="7835486" y="2600312"/>
        <a:ext cx="2075655" cy="795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311399"/>
            <a:ext cx="7264400" cy="1025001"/>
          </a:xfrm>
        </p:spPr>
        <p:txBody>
          <a:bodyPr>
            <a:normAutofit/>
          </a:bodyPr>
          <a:lstStyle/>
          <a:p>
            <a:r>
              <a:rPr lang="id-ID" sz="4800" dirty="0" smtClean="0"/>
              <a:t>definisi &amp; sejarah tkl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67101"/>
            <a:ext cx="4851400" cy="685800"/>
          </a:xfrm>
        </p:spPr>
        <p:txBody>
          <a:bodyPr/>
          <a:lstStyle/>
          <a:p>
            <a:r>
              <a:rPr lang="id-ID" dirty="0" smtClean="0"/>
              <a:t>Dosen Pengampu – Yulianita SPsi Msi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79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99014870"/>
              </p:ext>
            </p:extLst>
          </p:nvPr>
        </p:nvGraphicFramePr>
        <p:xfrm>
          <a:off x="1562100" y="1495425"/>
          <a:ext cx="9169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5035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93800" y="1787525"/>
            <a:ext cx="9906000" cy="3762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3200" dirty="0" smtClean="0"/>
              <a:t>Mengapa mahasiswa perlu memahami                   terlebih dahulu mengenai psikoterapi individual sebelum terapi kelompok ? </a:t>
            </a:r>
          </a:p>
          <a:p>
            <a:pPr marL="0" indent="0" algn="ctr">
              <a:buNone/>
            </a:pPr>
            <a:endParaRPr lang="id-ID" sz="3200" dirty="0" smtClean="0"/>
          </a:p>
          <a:p>
            <a:pPr marL="0" indent="0" algn="ctr">
              <a:buNone/>
            </a:pPr>
            <a:r>
              <a:rPr lang="id-ID" sz="2800" dirty="0" smtClean="0"/>
              <a:t>Terapi kelompok pada dasarnya menggunakan                   banyak prinsip psikoterapi individual, hanya saja diterapkan dalam dinamika hubungan beberapa anggota dalam satu kelompok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5737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88809114"/>
              </p:ext>
            </p:extLst>
          </p:nvPr>
        </p:nvGraphicFramePr>
        <p:xfrm>
          <a:off x="622300" y="1609725"/>
          <a:ext cx="828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 rot="10800000" flipH="1" flipV="1">
            <a:off x="8237219" y="2992119"/>
            <a:ext cx="3040381" cy="19608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dirty="0" smtClean="0"/>
              <a:t>Definisi </a:t>
            </a:r>
          </a:p>
          <a:p>
            <a:pPr algn="ctr"/>
            <a:r>
              <a:rPr lang="id-ID" sz="3200" dirty="0" smtClean="0"/>
              <a:t>Psikoterapi Individual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8265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9500" y="812801"/>
            <a:ext cx="5181600" cy="927100"/>
          </a:xfrm>
        </p:spPr>
        <p:txBody>
          <a:bodyPr>
            <a:normAutofit/>
          </a:bodyPr>
          <a:lstStyle/>
          <a:p>
            <a:pPr algn="ctr"/>
            <a:r>
              <a:rPr lang="id-ID" sz="2800" dirty="0" smtClean="0"/>
              <a:t>KARAKTERISTIK </a:t>
            </a:r>
            <a:br>
              <a:rPr lang="id-ID" sz="2800" dirty="0" smtClean="0"/>
            </a:br>
            <a:r>
              <a:rPr lang="id-ID" sz="2800" dirty="0" smtClean="0"/>
              <a:t>PSIKOTERAPI INDIVIDUAL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5366257"/>
              </p:ext>
            </p:extLst>
          </p:nvPr>
        </p:nvGraphicFramePr>
        <p:xfrm>
          <a:off x="698500" y="19272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9639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 rot="10800000" flipH="1" flipV="1">
            <a:off x="1739900" y="1625599"/>
            <a:ext cx="8813800" cy="369570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 smtClean="0"/>
              <a:t>Jika psikoterapi </a:t>
            </a:r>
            <a:r>
              <a:rPr lang="id-ID" sz="2800" dirty="0"/>
              <a:t>dapat membantu </a:t>
            </a:r>
            <a:r>
              <a:rPr lang="id-ID" sz="2800" dirty="0" smtClean="0"/>
              <a:t>individu </a:t>
            </a:r>
            <a:r>
              <a:rPr lang="id-ID" sz="2800" dirty="0"/>
              <a:t>melalui hubungan dengan seorang terapis, apakah hubungan dengan beberapa </a:t>
            </a:r>
            <a:r>
              <a:rPr lang="id-ID" sz="2800" dirty="0" smtClean="0"/>
              <a:t>individu </a:t>
            </a:r>
            <a:r>
              <a:rPr lang="id-ID" sz="2800" dirty="0"/>
              <a:t>lain juga dapat menjadi bagian </a:t>
            </a:r>
            <a:r>
              <a:rPr lang="id-ID" sz="2800" dirty="0" smtClean="0"/>
              <a:t>            dari </a:t>
            </a:r>
            <a:r>
              <a:rPr lang="id-ID" sz="2800" dirty="0"/>
              <a:t>proses perubahan psikologis </a:t>
            </a:r>
            <a:r>
              <a:rPr lang="id-ID" sz="2800" dirty="0" smtClean="0"/>
              <a:t>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4069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11200" y="1054100"/>
            <a:ext cx="10820400" cy="52197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2800" dirty="0">
                <a:solidFill>
                  <a:srgbClr val="FFFF00"/>
                </a:solidFill>
              </a:rPr>
              <a:t>Manusia </a:t>
            </a:r>
            <a:r>
              <a:rPr lang="id-ID" sz="2800" dirty="0" smtClean="0">
                <a:solidFill>
                  <a:srgbClr val="FFFF00"/>
                </a:solidFill>
              </a:rPr>
              <a:t>Tidak </a:t>
            </a:r>
            <a:r>
              <a:rPr lang="id-ID" sz="2800" dirty="0">
                <a:solidFill>
                  <a:srgbClr val="FFFF00"/>
                </a:solidFill>
              </a:rPr>
              <a:t>H</a:t>
            </a:r>
            <a:r>
              <a:rPr lang="id-ID" sz="2800" dirty="0" smtClean="0">
                <a:solidFill>
                  <a:srgbClr val="FFFF00"/>
                </a:solidFill>
              </a:rPr>
              <a:t>idup Sendiri</a:t>
            </a:r>
          </a:p>
          <a:p>
            <a:pPr marL="0" indent="0" algn="ctr">
              <a:buNone/>
            </a:pPr>
            <a:r>
              <a:rPr lang="id-ID" dirty="0" smtClean="0"/>
              <a:t>Banyak </a:t>
            </a:r>
            <a:r>
              <a:rPr lang="id-ID" dirty="0"/>
              <a:t>persoalan psikologis justru berkaitan </a:t>
            </a:r>
            <a:r>
              <a:rPr lang="id-ID" dirty="0" smtClean="0"/>
              <a:t>dgn hub </a:t>
            </a:r>
            <a:r>
              <a:rPr lang="id-ID" dirty="0"/>
              <a:t>sosial, </a:t>
            </a:r>
            <a:r>
              <a:rPr lang="id-ID" dirty="0" smtClean="0"/>
              <a:t>                               misalnya </a:t>
            </a:r>
            <a:r>
              <a:rPr lang="id-ID" dirty="0"/>
              <a:t>seperti kesulitan berkomunikasi, konflik interpersonal, kesulitan membangun kepercayaan, perasaan terisolasi, masalah penyesuaian, kesulitan memahami bagaimana dirinya dipersepsikan orang lain </a:t>
            </a:r>
            <a:r>
              <a:rPr lang="id-ID" dirty="0" smtClean="0"/>
              <a:t>                         atau </a:t>
            </a:r>
            <a:r>
              <a:rPr lang="id-ID" dirty="0"/>
              <a:t>pola hubungan </a:t>
            </a:r>
            <a:r>
              <a:rPr lang="id-ID" dirty="0" smtClean="0"/>
              <a:t>yg </a:t>
            </a:r>
            <a:r>
              <a:rPr lang="id-ID" dirty="0"/>
              <a:t>berulang. </a:t>
            </a:r>
            <a:endParaRPr lang="id-ID" dirty="0" smtClean="0"/>
          </a:p>
          <a:p>
            <a:pPr marL="0" indent="0" algn="ctr">
              <a:buNone/>
            </a:pPr>
            <a:r>
              <a:rPr lang="id-ID" dirty="0" smtClean="0"/>
              <a:t>Dlm </a:t>
            </a:r>
            <a:r>
              <a:rPr lang="id-ID" dirty="0"/>
              <a:t>psikoterapi individual sebagian pengalaman </a:t>
            </a:r>
            <a:r>
              <a:rPr lang="id-ID" dirty="0" smtClean="0"/>
              <a:t>tsb </a:t>
            </a:r>
            <a:r>
              <a:rPr lang="id-ID" dirty="0"/>
              <a:t>dibahas </a:t>
            </a:r>
            <a:r>
              <a:rPr lang="id-ID" dirty="0" smtClean="0"/>
              <a:t>                      melalui hub </a:t>
            </a:r>
            <a:r>
              <a:rPr lang="id-ID" dirty="0"/>
              <a:t>terapis – klien, </a:t>
            </a:r>
            <a:r>
              <a:rPr lang="id-ID" dirty="0" smtClean="0">
                <a:solidFill>
                  <a:srgbClr val="FFFF00"/>
                </a:solidFill>
              </a:rPr>
              <a:t>tetapi</a:t>
            </a:r>
            <a:r>
              <a:rPr lang="id-ID" dirty="0" smtClean="0"/>
              <a:t> dlm </a:t>
            </a:r>
            <a:r>
              <a:rPr lang="id-ID" dirty="0"/>
              <a:t>terapi kelompok terdapat </a:t>
            </a:r>
            <a:r>
              <a:rPr lang="id-ID" dirty="0" smtClean="0"/>
              <a:t>                         tambahan </a:t>
            </a:r>
            <a:r>
              <a:rPr lang="id-ID" dirty="0"/>
              <a:t>sumber pengalaman, yakni </a:t>
            </a:r>
            <a:r>
              <a:rPr lang="id-ID" dirty="0" smtClean="0"/>
              <a:t>                                                                   terapis </a:t>
            </a:r>
            <a:r>
              <a:rPr lang="id-ID" dirty="0"/>
              <a:t>– anggota kelompok – anggota kelompok lainnya. </a:t>
            </a:r>
            <a:endParaRPr lang="id-ID" dirty="0" smtClean="0"/>
          </a:p>
          <a:p>
            <a:pPr marL="0" indent="0" algn="ctr">
              <a:buNone/>
            </a:pPr>
            <a:r>
              <a:rPr lang="id-ID" dirty="0" smtClean="0"/>
              <a:t>Dengan </a:t>
            </a:r>
            <a:r>
              <a:rPr lang="id-ID" dirty="0"/>
              <a:t>demikian, </a:t>
            </a:r>
            <a:endParaRPr lang="id-ID" dirty="0" smtClean="0"/>
          </a:p>
          <a:p>
            <a:pPr marL="0" indent="0" algn="ctr">
              <a:buNone/>
            </a:pPr>
            <a:r>
              <a:rPr lang="id-ID" dirty="0" smtClean="0"/>
              <a:t>kelompok </a:t>
            </a:r>
            <a:r>
              <a:rPr lang="id-ID" dirty="0"/>
              <a:t>bukan sekedar tempat mengumpulkan </a:t>
            </a:r>
            <a:r>
              <a:rPr lang="id-ID" dirty="0" smtClean="0"/>
              <a:t>                                            beberapa </a:t>
            </a:r>
            <a:r>
              <a:rPr lang="id-ID" dirty="0"/>
              <a:t>klien </a:t>
            </a:r>
            <a:r>
              <a:rPr lang="id-ID" dirty="0" smtClean="0"/>
              <a:t>dlm </a:t>
            </a:r>
            <a:r>
              <a:rPr lang="id-ID" dirty="0"/>
              <a:t>satu ruangan. </a:t>
            </a:r>
            <a:endParaRPr lang="id-ID" dirty="0" smtClean="0"/>
          </a:p>
          <a:p>
            <a:pPr marL="0" indent="0" algn="ctr">
              <a:buNone/>
            </a:pPr>
            <a:r>
              <a:rPr lang="id-ID" dirty="0" smtClean="0"/>
              <a:t>Kelompok menjadi </a:t>
            </a:r>
            <a:r>
              <a:rPr lang="id-ID" dirty="0"/>
              <a:t>bagian dari proses terapeutik.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11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1800" y="497673"/>
            <a:ext cx="4241800" cy="1293028"/>
          </a:xfrm>
        </p:spPr>
        <p:txBody>
          <a:bodyPr>
            <a:normAutofit/>
          </a:bodyPr>
          <a:lstStyle/>
          <a:p>
            <a:pPr algn="ctr"/>
            <a:r>
              <a:rPr lang="id-ID" sz="3200" dirty="0" smtClean="0"/>
              <a:t>Definisi </a:t>
            </a:r>
            <a:br>
              <a:rPr lang="id-ID" sz="3200" dirty="0" smtClean="0"/>
            </a:br>
            <a:r>
              <a:rPr lang="id-ID" sz="3200" dirty="0" smtClean="0"/>
              <a:t>Terapi kelompok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6594565"/>
              </p:ext>
            </p:extLst>
          </p:nvPr>
        </p:nvGraphicFramePr>
        <p:xfrm>
          <a:off x="1143000" y="1930401"/>
          <a:ext cx="91948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505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622301"/>
            <a:ext cx="5181600" cy="952500"/>
          </a:xfrm>
        </p:spPr>
        <p:txBody>
          <a:bodyPr>
            <a:normAutofit/>
          </a:bodyPr>
          <a:lstStyle/>
          <a:p>
            <a:r>
              <a:rPr lang="id-ID" sz="2800" dirty="0"/>
              <a:t>Apa </a:t>
            </a:r>
            <a:r>
              <a:rPr lang="id-ID" sz="2800" dirty="0" smtClean="0"/>
              <a:t>Yg </a:t>
            </a:r>
            <a:r>
              <a:rPr lang="id-ID" sz="2800" dirty="0"/>
              <a:t>Membuat </a:t>
            </a:r>
            <a:r>
              <a:rPr lang="id-ID" sz="2800" dirty="0" smtClean="0"/>
              <a:t/>
            </a:r>
            <a:br>
              <a:rPr lang="id-ID" sz="2800" dirty="0" smtClean="0"/>
            </a:br>
            <a:r>
              <a:rPr lang="id-ID" sz="2800" dirty="0" smtClean="0"/>
              <a:t>Terapi </a:t>
            </a:r>
            <a:r>
              <a:rPr lang="id-ID" sz="2800" dirty="0"/>
              <a:t>Kelompok Berbeda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4005149"/>
              </p:ext>
            </p:extLst>
          </p:nvPr>
        </p:nvGraphicFramePr>
        <p:xfrm>
          <a:off x="228600" y="1889125"/>
          <a:ext cx="97663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 rot="10800000" flipH="1" flipV="1">
            <a:off x="8915400" y="2476500"/>
            <a:ext cx="2552701" cy="2781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Jadi TKL bukan sekedar terapi individual yg dilakukan bersama2, melainkan kelompok itu sendiri yg menjadi bagian dari mekanisme terapeutiknya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091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9000" y="1409699"/>
            <a:ext cx="2921000" cy="927101"/>
          </a:xfrm>
        </p:spPr>
        <p:txBody>
          <a:bodyPr>
            <a:normAutofit/>
          </a:bodyPr>
          <a:lstStyle/>
          <a:p>
            <a:r>
              <a:rPr lang="id-ID" sz="3200" dirty="0" smtClean="0"/>
              <a:t>Sejarah tkl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7223397"/>
              </p:ext>
            </p:extLst>
          </p:nvPr>
        </p:nvGraphicFramePr>
        <p:xfrm>
          <a:off x="825500" y="1800225"/>
          <a:ext cx="10820400" cy="4024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2490430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93</TotalTime>
  <Words>316</Words>
  <Application>Microsoft Office PowerPoint</Application>
  <PresentationFormat>Widescreen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Vapor Trail</vt:lpstr>
      <vt:lpstr>definisi &amp; sejarah tkl</vt:lpstr>
      <vt:lpstr>PowerPoint Presentation</vt:lpstr>
      <vt:lpstr>PowerPoint Presentation</vt:lpstr>
      <vt:lpstr>PowerPoint Presentation</vt:lpstr>
      <vt:lpstr>KARAKTERISTIK  PSIKOTERAPI INDIVIDUAL</vt:lpstr>
      <vt:lpstr>PowerPoint Presentation</vt:lpstr>
      <vt:lpstr>PowerPoint Presentation</vt:lpstr>
      <vt:lpstr>Definisi  Terapi kelompok</vt:lpstr>
      <vt:lpstr>Apa Yg Membuat  Terapi Kelompok Berbeda</vt:lpstr>
      <vt:lpstr>Sejarah tkl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definisi &amp; sejarah tkl</dc:title>
  <dc:creator>Windows User</dc:creator>
  <cp:lastModifiedBy>Windows User</cp:lastModifiedBy>
  <cp:revision>11</cp:revision>
  <dcterms:created xsi:type="dcterms:W3CDTF">2026-10-02T05:11:50Z</dcterms:created>
  <dcterms:modified xsi:type="dcterms:W3CDTF">2026-10-02T06:45:00Z</dcterms:modified>
</cp:coreProperties>
</file>